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fadbeb5c060a4ae5" Type="http://schemas.microsoft.com/office/2006/relationships/ui/extensibility" Target="NULL"/><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5"/>
  </p:sldMasterIdLst>
  <p:notesMasterIdLst>
    <p:notesMasterId r:id="rId22"/>
  </p:notesMasterIdLst>
  <p:handoutMasterIdLst>
    <p:handoutMasterId r:id="rId23"/>
  </p:handoutMasterIdLst>
  <p:sldIdLst>
    <p:sldId id="579" r:id="rId6"/>
    <p:sldId id="580" r:id="rId7"/>
    <p:sldId id="595" r:id="rId8"/>
    <p:sldId id="582" r:id="rId9"/>
    <p:sldId id="583" r:id="rId10"/>
    <p:sldId id="609" r:id="rId11"/>
    <p:sldId id="608" r:id="rId12"/>
    <p:sldId id="612" r:id="rId13"/>
    <p:sldId id="607" r:id="rId14"/>
    <p:sldId id="587" r:id="rId15"/>
    <p:sldId id="600" r:id="rId16"/>
    <p:sldId id="588" r:id="rId17"/>
    <p:sldId id="591" r:id="rId18"/>
    <p:sldId id="611" r:id="rId19"/>
    <p:sldId id="619" r:id="rId20"/>
    <p:sldId id="606" r:id="rId21"/>
  </p:sldIdLst>
  <p:sldSz cx="9144000" cy="5143500" type="screen16x9"/>
  <p:notesSz cx="9601200" cy="7315200"/>
  <p:defaultTextStyle>
    <a:defPPr>
      <a:defRPr lang="en-US"/>
    </a:defPPr>
    <a:lvl1pPr marL="0" algn="l" defTabSz="670313" rtl="0" eaLnBrk="1" latinLnBrk="0" hangingPunct="1">
      <a:defRPr sz="1319" kern="1200">
        <a:solidFill>
          <a:schemeClr val="tx1"/>
        </a:solidFill>
        <a:latin typeface="+mn-lt"/>
        <a:ea typeface="+mn-ea"/>
        <a:cs typeface="+mn-cs"/>
      </a:defRPr>
    </a:lvl1pPr>
    <a:lvl2pPr marL="335156" algn="l" defTabSz="670313" rtl="0" eaLnBrk="1" latinLnBrk="0" hangingPunct="1">
      <a:defRPr sz="1319" kern="1200">
        <a:solidFill>
          <a:schemeClr val="tx1"/>
        </a:solidFill>
        <a:latin typeface="+mn-lt"/>
        <a:ea typeface="+mn-ea"/>
        <a:cs typeface="+mn-cs"/>
      </a:defRPr>
    </a:lvl2pPr>
    <a:lvl3pPr marL="670313" algn="l" defTabSz="670313" rtl="0" eaLnBrk="1" latinLnBrk="0" hangingPunct="1">
      <a:defRPr sz="1319" kern="1200">
        <a:solidFill>
          <a:schemeClr val="tx1"/>
        </a:solidFill>
        <a:latin typeface="+mn-lt"/>
        <a:ea typeface="+mn-ea"/>
        <a:cs typeface="+mn-cs"/>
      </a:defRPr>
    </a:lvl3pPr>
    <a:lvl4pPr marL="1005469" algn="l" defTabSz="670313" rtl="0" eaLnBrk="1" latinLnBrk="0" hangingPunct="1">
      <a:defRPr sz="1319" kern="1200">
        <a:solidFill>
          <a:schemeClr val="tx1"/>
        </a:solidFill>
        <a:latin typeface="+mn-lt"/>
        <a:ea typeface="+mn-ea"/>
        <a:cs typeface="+mn-cs"/>
      </a:defRPr>
    </a:lvl4pPr>
    <a:lvl5pPr marL="1340626" algn="l" defTabSz="670313" rtl="0" eaLnBrk="1" latinLnBrk="0" hangingPunct="1">
      <a:defRPr sz="1319" kern="1200">
        <a:solidFill>
          <a:schemeClr val="tx1"/>
        </a:solidFill>
        <a:latin typeface="+mn-lt"/>
        <a:ea typeface="+mn-ea"/>
        <a:cs typeface="+mn-cs"/>
      </a:defRPr>
    </a:lvl5pPr>
    <a:lvl6pPr marL="1675783" algn="l" defTabSz="670313" rtl="0" eaLnBrk="1" latinLnBrk="0" hangingPunct="1">
      <a:defRPr sz="1319" kern="1200">
        <a:solidFill>
          <a:schemeClr val="tx1"/>
        </a:solidFill>
        <a:latin typeface="+mn-lt"/>
        <a:ea typeface="+mn-ea"/>
        <a:cs typeface="+mn-cs"/>
      </a:defRPr>
    </a:lvl6pPr>
    <a:lvl7pPr marL="2010939" algn="l" defTabSz="670313" rtl="0" eaLnBrk="1" latinLnBrk="0" hangingPunct="1">
      <a:defRPr sz="1319" kern="1200">
        <a:solidFill>
          <a:schemeClr val="tx1"/>
        </a:solidFill>
        <a:latin typeface="+mn-lt"/>
        <a:ea typeface="+mn-ea"/>
        <a:cs typeface="+mn-cs"/>
      </a:defRPr>
    </a:lvl7pPr>
    <a:lvl8pPr marL="2346096" algn="l" defTabSz="670313" rtl="0" eaLnBrk="1" latinLnBrk="0" hangingPunct="1">
      <a:defRPr sz="1319" kern="1200">
        <a:solidFill>
          <a:schemeClr val="tx1"/>
        </a:solidFill>
        <a:latin typeface="+mn-lt"/>
        <a:ea typeface="+mn-ea"/>
        <a:cs typeface="+mn-cs"/>
      </a:defRPr>
    </a:lvl8pPr>
    <a:lvl9pPr marL="2681253" algn="l" defTabSz="670313" rtl="0" eaLnBrk="1" latinLnBrk="0" hangingPunct="1">
      <a:defRPr sz="1319" kern="1200">
        <a:solidFill>
          <a:schemeClr val="tx1"/>
        </a:solidFill>
        <a:latin typeface="+mn-lt"/>
        <a:ea typeface="+mn-ea"/>
        <a:cs typeface="+mn-cs"/>
      </a:defRPr>
    </a:lvl9pPr>
  </p:defaultTextStyle>
  <p:extLst>
    <p:ext uri="{521415D9-36F7-43E2-AB2F-B90AF26B5E84}">
      <p14:sectionLst xmlns:p14="http://schemas.microsoft.com/office/powerpoint/2010/main">
        <p14:section name="Closing Report" id="{0C828B05-01A3-4076-8632-626AF25C12F3}">
          <p14:sldIdLst>
            <p14:sldId id="579"/>
            <p14:sldId id="580"/>
            <p14:sldId id="595"/>
            <p14:sldId id="582"/>
            <p14:sldId id="583"/>
            <p14:sldId id="609"/>
            <p14:sldId id="608"/>
            <p14:sldId id="612"/>
            <p14:sldId id="607"/>
            <p14:sldId id="587"/>
            <p14:sldId id="600"/>
            <p14:sldId id="588"/>
            <p14:sldId id="591"/>
            <p14:sldId id="611"/>
            <p14:sldId id="619"/>
            <p14:sldId id="606"/>
          </p14:sldIdLst>
        </p14:section>
      </p14:sectionLst>
    </p:ext>
    <p:ext uri="{EFAFB233-063F-42B5-8137-9DF3F51BA10A}">
      <p15:sldGuideLst xmlns:p15="http://schemas.microsoft.com/office/powerpoint/2012/main">
        <p15:guide id="2" pos="1973" userDrawn="1">
          <p15:clr>
            <a:srgbClr val="A4A3A4"/>
          </p15:clr>
        </p15:guide>
        <p15:guide id="3" orient="horz" pos="143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C56705-E239-7950-9F23-87875F4E30ED}" name="Bonita Swanepoel" initials="BS" userId="S::Bonita.Swanepoel@williambuck.co.nz::165761ea-7c58-4ed9-850d-506f4321088f" providerId="AD"/>
  <p188:author id="{0602C93B-0F65-6562-66C4-E85B0196935E}" name="Manon Caloin" initials="" userId="S::manon.caloin@williambuck.co.nz::ec8cb895-65a2-439a-8938-2f15069a1f1e" providerId="AD"/>
  <p188:author id="{6E39F0C9-524E-CFA9-D92B-996168BE44BE}" name="Richard Dey" initials="RD" userId="S::richard.dey@williambuck.co.nz::237d6d4b-1ca2-423d-9a80-e576f93b569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nita Swanepoel"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832"/>
    <a:srgbClr val="FFB941"/>
    <a:srgbClr val="F3F2F1"/>
    <a:srgbClr val="000000"/>
    <a:srgbClr val="FAD0E1"/>
    <a:srgbClr val="626262"/>
    <a:srgbClr val="00C8AA"/>
    <a:srgbClr val="0067B1"/>
    <a:srgbClr val="FFFFFF"/>
    <a:srgbClr val="B747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pos="1973"/>
        <p:guide orient="horz" pos="143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06C0AF-65AF-4B40-94BA-1F5801E59E38}"/>
              </a:ext>
            </a:extLst>
          </p:cNvPr>
          <p:cNvSpPr>
            <a:spLocks noGrp="1"/>
          </p:cNvSpPr>
          <p:nvPr>
            <p:ph type="hdr" sz="quarter"/>
          </p:nvPr>
        </p:nvSpPr>
        <p:spPr>
          <a:xfrm>
            <a:off x="0" y="1"/>
            <a:ext cx="4160520" cy="366603"/>
          </a:xfrm>
          <a:prstGeom prst="rect">
            <a:avLst/>
          </a:prstGeom>
        </p:spPr>
        <p:txBody>
          <a:bodyPr vert="horz" lIns="105540" tIns="52770" rIns="105540" bIns="52770" rtlCol="0"/>
          <a:lstStyle>
            <a:lvl1pPr algn="l">
              <a:defRPr sz="1400"/>
            </a:lvl1pPr>
          </a:lstStyle>
          <a:p>
            <a:endParaRPr lang="en-AU"/>
          </a:p>
        </p:txBody>
      </p:sp>
      <p:sp>
        <p:nvSpPr>
          <p:cNvPr id="3" name="Date Placeholder 2">
            <a:extLst>
              <a:ext uri="{FF2B5EF4-FFF2-40B4-BE49-F238E27FC236}">
                <a16:creationId xmlns:a16="http://schemas.microsoft.com/office/drawing/2014/main" id="{CAE0B5A8-227D-4E4A-96AC-43BE64B3233C}"/>
              </a:ext>
            </a:extLst>
          </p:cNvPr>
          <p:cNvSpPr>
            <a:spLocks noGrp="1"/>
          </p:cNvSpPr>
          <p:nvPr>
            <p:ph type="dt" sz="quarter" idx="1"/>
          </p:nvPr>
        </p:nvSpPr>
        <p:spPr>
          <a:xfrm>
            <a:off x="5439014" y="1"/>
            <a:ext cx="4160520" cy="366603"/>
          </a:xfrm>
          <a:prstGeom prst="rect">
            <a:avLst/>
          </a:prstGeom>
        </p:spPr>
        <p:txBody>
          <a:bodyPr vert="horz" lIns="105540" tIns="52770" rIns="105540" bIns="52770" rtlCol="0"/>
          <a:lstStyle>
            <a:lvl1pPr algn="r">
              <a:defRPr sz="1400"/>
            </a:lvl1pPr>
          </a:lstStyle>
          <a:p>
            <a:fld id="{03374121-CAC5-4E13-9D56-18F14BCC49CA}" type="datetimeFigureOut">
              <a:rPr lang="en-AU" smtClean="0"/>
              <a:t>4/06/2024</a:t>
            </a:fld>
            <a:endParaRPr lang="en-AU"/>
          </a:p>
        </p:txBody>
      </p:sp>
      <p:sp>
        <p:nvSpPr>
          <p:cNvPr id="4" name="Footer Placeholder 3">
            <a:extLst>
              <a:ext uri="{FF2B5EF4-FFF2-40B4-BE49-F238E27FC236}">
                <a16:creationId xmlns:a16="http://schemas.microsoft.com/office/drawing/2014/main" id="{0FDCD82A-060B-4022-906E-5EFAF08433FA}"/>
              </a:ext>
            </a:extLst>
          </p:cNvPr>
          <p:cNvSpPr>
            <a:spLocks noGrp="1"/>
          </p:cNvSpPr>
          <p:nvPr>
            <p:ph type="ftr" sz="quarter" idx="2"/>
          </p:nvPr>
        </p:nvSpPr>
        <p:spPr>
          <a:xfrm>
            <a:off x="0" y="6948598"/>
            <a:ext cx="4160520" cy="366603"/>
          </a:xfrm>
          <a:prstGeom prst="rect">
            <a:avLst/>
          </a:prstGeom>
        </p:spPr>
        <p:txBody>
          <a:bodyPr vert="horz" lIns="105540" tIns="52770" rIns="105540" bIns="52770" rtlCol="0" anchor="b"/>
          <a:lstStyle>
            <a:lvl1pPr algn="l">
              <a:defRPr sz="1400"/>
            </a:lvl1pPr>
          </a:lstStyle>
          <a:p>
            <a:endParaRPr lang="en-AU"/>
          </a:p>
        </p:txBody>
      </p:sp>
      <p:sp>
        <p:nvSpPr>
          <p:cNvPr id="5" name="Slide Number Placeholder 4">
            <a:extLst>
              <a:ext uri="{FF2B5EF4-FFF2-40B4-BE49-F238E27FC236}">
                <a16:creationId xmlns:a16="http://schemas.microsoft.com/office/drawing/2014/main" id="{00B5419D-EBF4-4BA8-A9AC-C509736FF34B}"/>
              </a:ext>
            </a:extLst>
          </p:cNvPr>
          <p:cNvSpPr>
            <a:spLocks noGrp="1"/>
          </p:cNvSpPr>
          <p:nvPr>
            <p:ph type="sldNum" sz="quarter" idx="3"/>
          </p:nvPr>
        </p:nvSpPr>
        <p:spPr>
          <a:xfrm>
            <a:off x="5439014" y="6948598"/>
            <a:ext cx="4160520" cy="366603"/>
          </a:xfrm>
          <a:prstGeom prst="rect">
            <a:avLst/>
          </a:prstGeom>
        </p:spPr>
        <p:txBody>
          <a:bodyPr vert="horz" lIns="105540" tIns="52770" rIns="105540" bIns="52770" rtlCol="0" anchor="b"/>
          <a:lstStyle>
            <a:lvl1pPr algn="r">
              <a:defRPr sz="1400"/>
            </a:lvl1pPr>
          </a:lstStyle>
          <a:p>
            <a:fld id="{12D18A8F-A530-48BC-9038-3CD87CF45975}" type="slidenum">
              <a:rPr lang="en-AU" smtClean="0"/>
              <a:t>‹#›</a:t>
            </a:fld>
            <a:endParaRPr lang="en-AU"/>
          </a:p>
        </p:txBody>
      </p:sp>
    </p:spTree>
    <p:extLst>
      <p:ext uri="{BB962C8B-B14F-4D97-AF65-F5344CB8AC3E}">
        <p14:creationId xmlns:p14="http://schemas.microsoft.com/office/powerpoint/2010/main" val="3824778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6603"/>
          </a:xfrm>
          <a:prstGeom prst="rect">
            <a:avLst/>
          </a:prstGeom>
        </p:spPr>
        <p:txBody>
          <a:bodyPr vert="horz" lIns="105540" tIns="52770" rIns="105540" bIns="52770" rtlCol="0"/>
          <a:lstStyle>
            <a:lvl1pPr algn="l">
              <a:defRPr sz="1400"/>
            </a:lvl1pPr>
          </a:lstStyle>
          <a:p>
            <a:endParaRPr lang="en-AU"/>
          </a:p>
        </p:txBody>
      </p:sp>
      <p:sp>
        <p:nvSpPr>
          <p:cNvPr id="3" name="Date Placeholder 2"/>
          <p:cNvSpPr>
            <a:spLocks noGrp="1"/>
          </p:cNvSpPr>
          <p:nvPr>
            <p:ph type="dt" idx="1"/>
          </p:nvPr>
        </p:nvSpPr>
        <p:spPr>
          <a:xfrm>
            <a:off x="5439014" y="1"/>
            <a:ext cx="4160520" cy="366603"/>
          </a:xfrm>
          <a:prstGeom prst="rect">
            <a:avLst/>
          </a:prstGeom>
        </p:spPr>
        <p:txBody>
          <a:bodyPr vert="horz" lIns="105540" tIns="52770" rIns="105540" bIns="52770" rtlCol="0"/>
          <a:lstStyle>
            <a:lvl1pPr algn="r">
              <a:defRPr sz="1400"/>
            </a:lvl1pPr>
          </a:lstStyle>
          <a:p>
            <a:fld id="{6504F2A2-82E5-4235-90A1-B5CEA1B874A0}" type="datetimeFigureOut">
              <a:rPr lang="en-AU" smtClean="0"/>
              <a:t>4/06/2024</a:t>
            </a:fld>
            <a:endParaRPr lang="en-AU"/>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105540" tIns="52770" rIns="105540" bIns="52770" rtlCol="0" anchor="ctr"/>
          <a:lstStyle/>
          <a:p>
            <a:endParaRPr lang="en-AU"/>
          </a:p>
        </p:txBody>
      </p:sp>
      <p:sp>
        <p:nvSpPr>
          <p:cNvPr id="5" name="Notes Placeholder 4"/>
          <p:cNvSpPr>
            <a:spLocks noGrp="1"/>
          </p:cNvSpPr>
          <p:nvPr>
            <p:ph type="body" sz="quarter" idx="3"/>
          </p:nvPr>
        </p:nvSpPr>
        <p:spPr>
          <a:xfrm>
            <a:off x="960120" y="3520651"/>
            <a:ext cx="7680960" cy="2880149"/>
          </a:xfrm>
          <a:prstGeom prst="rect">
            <a:avLst/>
          </a:prstGeom>
        </p:spPr>
        <p:txBody>
          <a:bodyPr vert="horz" lIns="105540" tIns="52770" rIns="105540" bIns="527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948598"/>
            <a:ext cx="4160520" cy="366603"/>
          </a:xfrm>
          <a:prstGeom prst="rect">
            <a:avLst/>
          </a:prstGeom>
        </p:spPr>
        <p:txBody>
          <a:bodyPr vert="horz" lIns="105540" tIns="52770" rIns="105540" bIns="52770" rtlCol="0" anchor="b"/>
          <a:lstStyle>
            <a:lvl1pPr algn="l">
              <a:defRPr sz="1400"/>
            </a:lvl1pPr>
          </a:lstStyle>
          <a:p>
            <a:endParaRPr lang="en-AU"/>
          </a:p>
        </p:txBody>
      </p:sp>
      <p:sp>
        <p:nvSpPr>
          <p:cNvPr id="7" name="Slide Number Placeholder 6"/>
          <p:cNvSpPr>
            <a:spLocks noGrp="1"/>
          </p:cNvSpPr>
          <p:nvPr>
            <p:ph type="sldNum" sz="quarter" idx="5"/>
          </p:nvPr>
        </p:nvSpPr>
        <p:spPr>
          <a:xfrm>
            <a:off x="5439014" y="6948598"/>
            <a:ext cx="4160520" cy="366603"/>
          </a:xfrm>
          <a:prstGeom prst="rect">
            <a:avLst/>
          </a:prstGeom>
        </p:spPr>
        <p:txBody>
          <a:bodyPr vert="horz" lIns="105540" tIns="52770" rIns="105540" bIns="52770" rtlCol="0" anchor="b"/>
          <a:lstStyle>
            <a:lvl1pPr algn="r">
              <a:defRPr sz="1400"/>
            </a:lvl1pPr>
          </a:lstStyle>
          <a:p>
            <a:fld id="{3F92AAE1-C15C-461C-8243-D3199728B229}" type="slidenum">
              <a:rPr lang="en-AU" smtClean="0"/>
              <a:t>‹#›</a:t>
            </a:fld>
            <a:endParaRPr lang="en-AU"/>
          </a:p>
        </p:txBody>
      </p:sp>
    </p:spTree>
    <p:extLst>
      <p:ext uri="{BB962C8B-B14F-4D97-AF65-F5344CB8AC3E}">
        <p14:creationId xmlns:p14="http://schemas.microsoft.com/office/powerpoint/2010/main" val="1229386184"/>
      </p:ext>
    </p:extLst>
  </p:cSld>
  <p:clrMap bg1="lt1" tx1="dk1" bg2="lt2" tx2="dk2" accent1="accent1" accent2="accent2" accent3="accent3" accent4="accent4" accent5="accent5" accent6="accent6" hlink="hlink" folHlink="folHlink"/>
  <p:notesStyle>
    <a:lvl1pPr marL="0" algn="l" defTabSz="670313" rtl="0" eaLnBrk="1" latinLnBrk="0" hangingPunct="1">
      <a:defRPr sz="879" kern="1200">
        <a:solidFill>
          <a:schemeClr val="tx1"/>
        </a:solidFill>
        <a:latin typeface="+mn-lt"/>
        <a:ea typeface="+mn-ea"/>
        <a:cs typeface="+mn-cs"/>
      </a:defRPr>
    </a:lvl1pPr>
    <a:lvl2pPr marL="335156" algn="l" defTabSz="670313" rtl="0" eaLnBrk="1" latinLnBrk="0" hangingPunct="1">
      <a:defRPr sz="879" kern="1200">
        <a:solidFill>
          <a:schemeClr val="tx1"/>
        </a:solidFill>
        <a:latin typeface="+mn-lt"/>
        <a:ea typeface="+mn-ea"/>
        <a:cs typeface="+mn-cs"/>
      </a:defRPr>
    </a:lvl2pPr>
    <a:lvl3pPr marL="670313" algn="l" defTabSz="670313" rtl="0" eaLnBrk="1" latinLnBrk="0" hangingPunct="1">
      <a:defRPr sz="879" kern="1200">
        <a:solidFill>
          <a:schemeClr val="tx1"/>
        </a:solidFill>
        <a:latin typeface="+mn-lt"/>
        <a:ea typeface="+mn-ea"/>
        <a:cs typeface="+mn-cs"/>
      </a:defRPr>
    </a:lvl3pPr>
    <a:lvl4pPr marL="1005469" algn="l" defTabSz="670313" rtl="0" eaLnBrk="1" latinLnBrk="0" hangingPunct="1">
      <a:defRPr sz="879" kern="1200">
        <a:solidFill>
          <a:schemeClr val="tx1"/>
        </a:solidFill>
        <a:latin typeface="+mn-lt"/>
        <a:ea typeface="+mn-ea"/>
        <a:cs typeface="+mn-cs"/>
      </a:defRPr>
    </a:lvl4pPr>
    <a:lvl5pPr marL="1340626" algn="l" defTabSz="670313" rtl="0" eaLnBrk="1" latinLnBrk="0" hangingPunct="1">
      <a:defRPr sz="879" kern="1200">
        <a:solidFill>
          <a:schemeClr val="tx1"/>
        </a:solidFill>
        <a:latin typeface="+mn-lt"/>
        <a:ea typeface="+mn-ea"/>
        <a:cs typeface="+mn-cs"/>
      </a:defRPr>
    </a:lvl5pPr>
    <a:lvl6pPr marL="1675783" algn="l" defTabSz="670313" rtl="0" eaLnBrk="1" latinLnBrk="0" hangingPunct="1">
      <a:defRPr sz="879" kern="1200">
        <a:solidFill>
          <a:schemeClr val="tx1"/>
        </a:solidFill>
        <a:latin typeface="+mn-lt"/>
        <a:ea typeface="+mn-ea"/>
        <a:cs typeface="+mn-cs"/>
      </a:defRPr>
    </a:lvl6pPr>
    <a:lvl7pPr marL="2010939" algn="l" defTabSz="670313" rtl="0" eaLnBrk="1" latinLnBrk="0" hangingPunct="1">
      <a:defRPr sz="879" kern="1200">
        <a:solidFill>
          <a:schemeClr val="tx1"/>
        </a:solidFill>
        <a:latin typeface="+mn-lt"/>
        <a:ea typeface="+mn-ea"/>
        <a:cs typeface="+mn-cs"/>
      </a:defRPr>
    </a:lvl7pPr>
    <a:lvl8pPr marL="2346096" algn="l" defTabSz="670313" rtl="0" eaLnBrk="1" latinLnBrk="0" hangingPunct="1">
      <a:defRPr sz="879" kern="1200">
        <a:solidFill>
          <a:schemeClr val="tx1"/>
        </a:solidFill>
        <a:latin typeface="+mn-lt"/>
        <a:ea typeface="+mn-ea"/>
        <a:cs typeface="+mn-cs"/>
      </a:defRPr>
    </a:lvl8pPr>
    <a:lvl9pPr marL="2681253" algn="l" defTabSz="670313" rtl="0" eaLnBrk="1" latinLnBrk="0" hangingPunct="1">
      <a:defRPr sz="87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850">
                <a:ea typeface="Calibri"/>
                <a:cs typeface="Calibri"/>
              </a:rPr>
              <a:t>Instructions:</a:t>
            </a:r>
            <a:endParaRPr lang="fr-FR">
              <a:ea typeface="Calibri"/>
              <a:cs typeface="Calibri"/>
            </a:endParaRPr>
          </a:p>
          <a:p>
            <a:pPr marL="285750" indent="-285750">
              <a:buFont typeface="Calibri"/>
              <a:buChar char="-"/>
            </a:pPr>
            <a:r>
              <a:rPr lang="fr-FR" sz="850">
                <a:ea typeface="Calibri"/>
                <a:cs typeface="Calibri"/>
              </a:rPr>
              <a:t>Update </a:t>
            </a:r>
            <a:r>
              <a:rPr lang="fr-FR" sz="850" err="1">
                <a:ea typeface="Calibri"/>
                <a:cs typeface="Calibri"/>
              </a:rPr>
              <a:t>school</a:t>
            </a:r>
            <a:r>
              <a:rPr lang="fr-FR" sz="850">
                <a:ea typeface="Calibri"/>
                <a:cs typeface="Calibri"/>
              </a:rPr>
              <a:t> </a:t>
            </a:r>
            <a:r>
              <a:rPr lang="fr-FR" sz="850" err="1">
                <a:ea typeface="Calibri"/>
                <a:cs typeface="Calibri"/>
              </a:rPr>
              <a:t>name</a:t>
            </a:r>
            <a:r>
              <a:rPr lang="fr-FR" sz="850">
                <a:ea typeface="Calibri"/>
                <a:cs typeface="Calibri"/>
              </a:rPr>
              <a:t> to </a:t>
            </a:r>
            <a:r>
              <a:rPr lang="fr-FR" sz="850" err="1">
                <a:ea typeface="Calibri"/>
                <a:cs typeface="Calibri"/>
              </a:rPr>
              <a:t>agree</a:t>
            </a:r>
            <a:r>
              <a:rPr lang="fr-FR" sz="850">
                <a:ea typeface="Calibri"/>
                <a:cs typeface="Calibri"/>
              </a:rPr>
              <a:t> to </a:t>
            </a:r>
            <a:r>
              <a:rPr lang="fr-FR" sz="850" err="1">
                <a:ea typeface="Calibri"/>
                <a:cs typeface="Calibri"/>
              </a:rPr>
              <a:t>financial</a:t>
            </a:r>
            <a:r>
              <a:rPr lang="fr-FR" sz="850">
                <a:ea typeface="Calibri"/>
                <a:cs typeface="Calibri"/>
              </a:rPr>
              <a:t> </a:t>
            </a:r>
            <a:r>
              <a:rPr lang="fr-FR" sz="850" err="1">
                <a:ea typeface="Calibri"/>
                <a:cs typeface="Calibri"/>
              </a:rPr>
              <a:t>statements</a:t>
            </a:r>
          </a:p>
        </p:txBody>
      </p:sp>
      <p:sp>
        <p:nvSpPr>
          <p:cNvPr id="4" name="Slide Number Placeholder 3"/>
          <p:cNvSpPr>
            <a:spLocks noGrp="1"/>
          </p:cNvSpPr>
          <p:nvPr>
            <p:ph type="sldNum" sz="quarter" idx="5"/>
          </p:nvPr>
        </p:nvSpPr>
        <p:spPr/>
        <p:txBody>
          <a:bodyPr/>
          <a:lstStyle/>
          <a:p>
            <a:fld id="{3F92AAE1-C15C-461C-8243-D3199728B229}" type="slidenum">
              <a:rPr lang="en-AU" smtClean="0"/>
              <a:t>1</a:t>
            </a:fld>
            <a:endParaRPr lang="en-AU"/>
          </a:p>
        </p:txBody>
      </p:sp>
    </p:spTree>
    <p:extLst>
      <p:ext uri="{BB962C8B-B14F-4D97-AF65-F5344CB8AC3E}">
        <p14:creationId xmlns:p14="http://schemas.microsoft.com/office/powerpoint/2010/main" val="127089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3F92AAE1-C15C-461C-8243-D3199728B229}" type="slidenum">
              <a:rPr lang="en-AU" smtClean="0"/>
              <a:t>10</a:t>
            </a:fld>
            <a:endParaRPr lang="en-AU" dirty="0"/>
          </a:p>
        </p:txBody>
      </p:sp>
    </p:spTree>
    <p:extLst>
      <p:ext uri="{BB962C8B-B14F-4D97-AF65-F5344CB8AC3E}">
        <p14:creationId xmlns:p14="http://schemas.microsoft.com/office/powerpoint/2010/main" val="1175872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3F92AAE1-C15C-461C-8243-D3199728B229}" type="slidenum">
              <a:rPr lang="en-AU" smtClean="0"/>
              <a:t>11</a:t>
            </a:fld>
            <a:endParaRPr lang="en-AU"/>
          </a:p>
        </p:txBody>
      </p:sp>
    </p:spTree>
    <p:extLst>
      <p:ext uri="{BB962C8B-B14F-4D97-AF65-F5344CB8AC3E}">
        <p14:creationId xmlns:p14="http://schemas.microsoft.com/office/powerpoint/2010/main" val="1117856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850" err="1">
                <a:ea typeface="Calibri"/>
                <a:cs typeface="Calibri"/>
              </a:rPr>
              <a:t>Include</a:t>
            </a:r>
            <a:r>
              <a:rPr lang="fr-FR" sz="850">
                <a:ea typeface="Calibri"/>
                <a:cs typeface="Calibri"/>
              </a:rPr>
              <a:t> MLP as per </a:t>
            </a:r>
            <a:r>
              <a:rPr lang="fr-FR" sz="850" err="1">
                <a:ea typeface="Calibri"/>
                <a:cs typeface="Calibri"/>
              </a:rPr>
              <a:t>our</a:t>
            </a:r>
            <a:r>
              <a:rPr lang="fr-FR" sz="850">
                <a:ea typeface="Calibri"/>
                <a:cs typeface="Calibri"/>
              </a:rPr>
              <a:t> </a:t>
            </a:r>
            <a:r>
              <a:rPr lang="fr-FR" sz="850" err="1">
                <a:ea typeface="Calibri"/>
                <a:cs typeface="Calibri"/>
              </a:rPr>
              <a:t>templates</a:t>
            </a:r>
            <a:r>
              <a:rPr lang="fr-FR" sz="850">
                <a:ea typeface="Calibri"/>
                <a:cs typeface="Calibri"/>
              </a:rPr>
              <a:t>, </a:t>
            </a:r>
            <a:r>
              <a:rPr lang="fr-FR" sz="850" err="1">
                <a:ea typeface="Calibri"/>
                <a:cs typeface="Calibri"/>
              </a:rPr>
              <a:t>make</a:t>
            </a:r>
            <a:r>
              <a:rPr lang="fr-FR" sz="850">
                <a:ea typeface="Calibri"/>
                <a:cs typeface="Calibri"/>
              </a:rPr>
              <a:t> sure </a:t>
            </a:r>
            <a:r>
              <a:rPr lang="fr-FR" sz="850" err="1">
                <a:ea typeface="Calibri"/>
                <a:cs typeface="Calibri"/>
              </a:rPr>
              <a:t>formatting</a:t>
            </a:r>
            <a:r>
              <a:rPr lang="fr-FR" sz="850">
                <a:ea typeface="Calibri"/>
                <a:cs typeface="Calibri"/>
              </a:rPr>
              <a:t> looks right</a:t>
            </a:r>
          </a:p>
          <a:p>
            <a:r>
              <a:rPr lang="fr-FR" sz="850">
                <a:ea typeface="Calibri"/>
                <a:cs typeface="Calibri"/>
              </a:rPr>
              <a:t>If </a:t>
            </a:r>
            <a:r>
              <a:rPr lang="fr-FR" sz="850" err="1">
                <a:ea typeface="Calibri"/>
                <a:cs typeface="Calibri"/>
              </a:rPr>
              <a:t>you</a:t>
            </a:r>
            <a:r>
              <a:rPr lang="fr-FR" sz="850">
                <a:ea typeface="Calibri"/>
                <a:cs typeface="Calibri"/>
              </a:rPr>
              <a:t> have a new point, </a:t>
            </a:r>
            <a:r>
              <a:rPr lang="fr-FR" sz="850" err="1">
                <a:ea typeface="Calibri"/>
                <a:cs typeface="Calibri"/>
              </a:rPr>
              <a:t>then</a:t>
            </a:r>
            <a:r>
              <a:rPr lang="fr-FR" sz="850">
                <a:ea typeface="Calibri"/>
                <a:cs typeface="Calibri"/>
              </a:rPr>
              <a:t> </a:t>
            </a:r>
            <a:r>
              <a:rPr lang="fr-FR" sz="850" err="1">
                <a:ea typeface="Calibri"/>
                <a:cs typeface="Calibri"/>
              </a:rPr>
              <a:t>send</a:t>
            </a:r>
            <a:r>
              <a:rPr lang="fr-FR" sz="850">
                <a:ea typeface="Calibri"/>
                <a:cs typeface="Calibri"/>
              </a:rPr>
              <a:t> to the </a:t>
            </a:r>
            <a:r>
              <a:rPr lang="fr-FR" sz="850" err="1">
                <a:ea typeface="Calibri"/>
                <a:cs typeface="Calibri"/>
              </a:rPr>
              <a:t>directors</a:t>
            </a:r>
            <a:r>
              <a:rPr lang="fr-FR" sz="850">
                <a:ea typeface="Calibri"/>
                <a:cs typeface="Calibri"/>
              </a:rPr>
              <a:t> to </a:t>
            </a:r>
            <a:r>
              <a:rPr lang="fr-FR" sz="850" err="1">
                <a:ea typeface="Calibri"/>
                <a:cs typeface="Calibri"/>
              </a:rPr>
              <a:t>approve</a:t>
            </a:r>
            <a:r>
              <a:rPr lang="fr-FR" sz="850">
                <a:ea typeface="Calibri"/>
                <a:cs typeface="Calibri"/>
              </a:rPr>
              <a:t> and </a:t>
            </a:r>
            <a:r>
              <a:rPr lang="fr-FR" sz="850" err="1">
                <a:ea typeface="Calibri"/>
                <a:cs typeface="Calibri"/>
              </a:rPr>
              <a:t>add</a:t>
            </a:r>
            <a:r>
              <a:rPr lang="fr-FR" sz="850">
                <a:ea typeface="Calibri"/>
                <a:cs typeface="Calibri"/>
              </a:rPr>
              <a:t> to the MLP </a:t>
            </a:r>
            <a:r>
              <a:rPr lang="fr-FR" sz="850" err="1">
                <a:ea typeface="Calibri"/>
                <a:cs typeface="Calibri"/>
              </a:rPr>
              <a:t>bank</a:t>
            </a:r>
          </a:p>
        </p:txBody>
      </p:sp>
      <p:sp>
        <p:nvSpPr>
          <p:cNvPr id="4" name="Slide Number Placeholder 3"/>
          <p:cNvSpPr>
            <a:spLocks noGrp="1"/>
          </p:cNvSpPr>
          <p:nvPr>
            <p:ph type="sldNum" sz="quarter" idx="5"/>
          </p:nvPr>
        </p:nvSpPr>
        <p:spPr/>
        <p:txBody>
          <a:bodyPr/>
          <a:lstStyle/>
          <a:p>
            <a:fld id="{3F92AAE1-C15C-461C-8243-D3199728B229}" type="slidenum">
              <a:rPr lang="en-AU" smtClean="0"/>
              <a:t>12</a:t>
            </a:fld>
            <a:endParaRPr lang="en-AU"/>
          </a:p>
        </p:txBody>
      </p:sp>
    </p:spTree>
    <p:extLst>
      <p:ext uri="{BB962C8B-B14F-4D97-AF65-F5344CB8AC3E}">
        <p14:creationId xmlns:p14="http://schemas.microsoft.com/office/powerpoint/2010/main" val="4169501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850">
                <a:ea typeface="Calibri"/>
                <a:cs typeface="Calibri"/>
              </a:rPr>
              <a:t>No updates </a:t>
            </a:r>
            <a:r>
              <a:rPr lang="fr-FR" sz="850" err="1">
                <a:ea typeface="Calibri"/>
                <a:cs typeface="Calibri"/>
              </a:rPr>
              <a:t>required</a:t>
            </a:r>
            <a:endParaRPr lang="fr-FR" err="1"/>
          </a:p>
        </p:txBody>
      </p:sp>
      <p:sp>
        <p:nvSpPr>
          <p:cNvPr id="4" name="Slide Number Placeholder 3"/>
          <p:cNvSpPr>
            <a:spLocks noGrp="1"/>
          </p:cNvSpPr>
          <p:nvPr>
            <p:ph type="sldNum" sz="quarter" idx="5"/>
          </p:nvPr>
        </p:nvSpPr>
        <p:spPr/>
        <p:txBody>
          <a:bodyPr/>
          <a:lstStyle/>
          <a:p>
            <a:fld id="{3F92AAE1-C15C-461C-8243-D3199728B229}" type="slidenum">
              <a:rPr lang="en-AU" smtClean="0"/>
              <a:t>13</a:t>
            </a:fld>
            <a:endParaRPr lang="en-AU"/>
          </a:p>
        </p:txBody>
      </p:sp>
    </p:spTree>
    <p:extLst>
      <p:ext uri="{BB962C8B-B14F-4D97-AF65-F5344CB8AC3E}">
        <p14:creationId xmlns:p14="http://schemas.microsoft.com/office/powerpoint/2010/main" val="1289113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No updates </a:t>
            </a:r>
            <a:r>
              <a:rPr lang="fr-FR" err="1"/>
              <a:t>required</a:t>
            </a:r>
            <a:endParaRPr lang="en-US" err="1"/>
          </a:p>
        </p:txBody>
      </p:sp>
      <p:sp>
        <p:nvSpPr>
          <p:cNvPr id="4" name="Slide Number Placeholder 3"/>
          <p:cNvSpPr>
            <a:spLocks noGrp="1"/>
          </p:cNvSpPr>
          <p:nvPr>
            <p:ph type="sldNum" sz="quarter" idx="5"/>
          </p:nvPr>
        </p:nvSpPr>
        <p:spPr/>
        <p:txBody>
          <a:bodyPr/>
          <a:lstStyle/>
          <a:p>
            <a:fld id="{3F92AAE1-C15C-461C-8243-D3199728B229}" type="slidenum">
              <a:rPr lang="en-AU" smtClean="0"/>
              <a:t>14</a:t>
            </a:fld>
            <a:endParaRPr lang="en-AU"/>
          </a:p>
        </p:txBody>
      </p:sp>
    </p:spTree>
    <p:extLst>
      <p:ext uri="{BB962C8B-B14F-4D97-AF65-F5344CB8AC3E}">
        <p14:creationId xmlns:p14="http://schemas.microsoft.com/office/powerpoint/2010/main" val="174863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No updates </a:t>
            </a:r>
            <a:r>
              <a:rPr lang="fr-FR" err="1"/>
              <a:t>required</a:t>
            </a:r>
            <a:endParaRPr lang="en-US" err="1"/>
          </a:p>
        </p:txBody>
      </p:sp>
      <p:sp>
        <p:nvSpPr>
          <p:cNvPr id="4" name="Slide Number Placeholder 3"/>
          <p:cNvSpPr>
            <a:spLocks noGrp="1"/>
          </p:cNvSpPr>
          <p:nvPr>
            <p:ph type="sldNum" sz="quarter" idx="5"/>
          </p:nvPr>
        </p:nvSpPr>
        <p:spPr/>
        <p:txBody>
          <a:bodyPr/>
          <a:lstStyle/>
          <a:p>
            <a:fld id="{3F92AAE1-C15C-461C-8243-D3199728B229}" type="slidenum">
              <a:rPr lang="en-AU" smtClean="0"/>
              <a:t>15</a:t>
            </a:fld>
            <a:endParaRPr lang="en-AU"/>
          </a:p>
        </p:txBody>
      </p:sp>
    </p:spTree>
    <p:extLst>
      <p:ext uri="{BB962C8B-B14F-4D97-AF65-F5344CB8AC3E}">
        <p14:creationId xmlns:p14="http://schemas.microsoft.com/office/powerpoint/2010/main" val="361773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3F92AAE1-C15C-461C-8243-D3199728B229}" type="slidenum">
              <a:rPr lang="en-AU" smtClean="0"/>
              <a:t>16</a:t>
            </a:fld>
            <a:endParaRPr lang="en-AU"/>
          </a:p>
        </p:txBody>
      </p:sp>
    </p:spTree>
    <p:extLst>
      <p:ext uri="{BB962C8B-B14F-4D97-AF65-F5344CB8AC3E}">
        <p14:creationId xmlns:p14="http://schemas.microsoft.com/office/powerpoint/2010/main" val="332332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850">
                <a:ea typeface="Calibri"/>
                <a:cs typeface="Calibri"/>
              </a:rPr>
              <a:t>Instructions:</a:t>
            </a:r>
            <a:endParaRPr lang="fr-FR">
              <a:ea typeface="Calibri"/>
              <a:cs typeface="Calibri"/>
            </a:endParaRPr>
          </a:p>
          <a:p>
            <a:pPr marL="285750" indent="-285750">
              <a:buFont typeface="Calibri"/>
              <a:buChar char="-"/>
            </a:pPr>
            <a:r>
              <a:rPr lang="fr-FR" sz="850">
                <a:ea typeface="Calibri"/>
                <a:cs typeface="Calibri"/>
              </a:rPr>
              <a:t>If </a:t>
            </a:r>
            <a:r>
              <a:rPr lang="fr-FR" sz="850" err="1">
                <a:ea typeface="Calibri"/>
                <a:cs typeface="Calibri"/>
              </a:rPr>
              <a:t>you</a:t>
            </a:r>
            <a:r>
              <a:rPr lang="fr-FR" sz="850">
                <a:ea typeface="Calibri"/>
                <a:cs typeface="Calibri"/>
              </a:rPr>
              <a:t> </a:t>
            </a:r>
            <a:r>
              <a:rPr lang="fr-FR" sz="850" err="1">
                <a:ea typeface="Calibri"/>
                <a:cs typeface="Calibri"/>
              </a:rPr>
              <a:t>add</a:t>
            </a:r>
            <a:r>
              <a:rPr lang="fr-FR" sz="850">
                <a:ea typeface="Calibri"/>
                <a:cs typeface="Calibri"/>
              </a:rPr>
              <a:t> a slide, </a:t>
            </a:r>
            <a:r>
              <a:rPr lang="fr-FR" sz="850" err="1">
                <a:ea typeface="Calibri"/>
                <a:cs typeface="Calibri"/>
              </a:rPr>
              <a:t>please</a:t>
            </a:r>
            <a:r>
              <a:rPr lang="fr-FR" sz="850">
                <a:ea typeface="Calibri"/>
                <a:cs typeface="Calibri"/>
              </a:rPr>
              <a:t> update the contents page</a:t>
            </a:r>
          </a:p>
        </p:txBody>
      </p:sp>
      <p:sp>
        <p:nvSpPr>
          <p:cNvPr id="4" name="Slide Number Placeholder 3"/>
          <p:cNvSpPr>
            <a:spLocks noGrp="1"/>
          </p:cNvSpPr>
          <p:nvPr>
            <p:ph type="sldNum" sz="quarter" idx="5"/>
          </p:nvPr>
        </p:nvSpPr>
        <p:spPr/>
        <p:txBody>
          <a:bodyPr/>
          <a:lstStyle/>
          <a:p>
            <a:fld id="{3F92AAE1-C15C-461C-8243-D3199728B229}" type="slidenum">
              <a:rPr lang="en-AU" smtClean="0"/>
              <a:t>2</a:t>
            </a:fld>
            <a:endParaRPr lang="en-AU"/>
          </a:p>
        </p:txBody>
      </p:sp>
    </p:spTree>
    <p:extLst>
      <p:ext uri="{BB962C8B-B14F-4D97-AF65-F5344CB8AC3E}">
        <p14:creationId xmlns:p14="http://schemas.microsoft.com/office/powerpoint/2010/main" val="784515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850">
                <a:ea typeface="Calibri"/>
                <a:cs typeface="Calibri"/>
              </a:rPr>
              <a:t>Instructions:</a:t>
            </a:r>
          </a:p>
          <a:p>
            <a:pPr marL="228600" indent="-228600">
              <a:buAutoNum type="arabicPeriod"/>
            </a:pPr>
            <a:r>
              <a:rPr lang="fr-FR" sz="850">
                <a:ea typeface="Calibri"/>
                <a:cs typeface="Calibri"/>
              </a:rPr>
              <a:t>Update </a:t>
            </a:r>
            <a:r>
              <a:rPr lang="fr-FR" sz="850" err="1">
                <a:ea typeface="Calibri"/>
                <a:cs typeface="Calibri"/>
              </a:rPr>
              <a:t>school</a:t>
            </a:r>
            <a:r>
              <a:rPr lang="fr-FR" sz="850">
                <a:ea typeface="Calibri"/>
                <a:cs typeface="Calibri"/>
              </a:rPr>
              <a:t> </a:t>
            </a:r>
            <a:r>
              <a:rPr lang="fr-FR" sz="850" err="1">
                <a:ea typeface="Calibri"/>
                <a:cs typeface="Calibri"/>
              </a:rPr>
              <a:t>name</a:t>
            </a:r>
            <a:endParaRPr lang="fr-FR" sz="850">
              <a:ea typeface="Calibri"/>
              <a:cs typeface="Calibri"/>
            </a:endParaRPr>
          </a:p>
          <a:p>
            <a:pPr marL="171450" indent="-171450">
              <a:buAutoNum type="arabicPeriod"/>
            </a:pPr>
            <a:r>
              <a:rPr lang="fr-FR" sz="850" err="1">
                <a:ea typeface="Calibri"/>
                <a:cs typeface="Calibri"/>
              </a:rPr>
              <a:t>Make</a:t>
            </a:r>
            <a:r>
              <a:rPr lang="fr-FR" sz="850">
                <a:ea typeface="Calibri"/>
                <a:cs typeface="Calibri"/>
              </a:rPr>
              <a:t> sure all high and </a:t>
            </a:r>
            <a:r>
              <a:rPr lang="fr-FR" sz="850" err="1">
                <a:ea typeface="Calibri"/>
                <a:cs typeface="Calibri"/>
              </a:rPr>
              <a:t>significant</a:t>
            </a:r>
            <a:r>
              <a:rPr lang="fr-FR" sz="850">
                <a:ea typeface="Calibri"/>
                <a:cs typeface="Calibri"/>
              </a:rPr>
              <a:t> </a:t>
            </a:r>
            <a:r>
              <a:rPr lang="fr-FR" sz="850" err="1">
                <a:ea typeface="Calibri"/>
                <a:cs typeface="Calibri"/>
              </a:rPr>
              <a:t>risks</a:t>
            </a:r>
            <a:r>
              <a:rPr lang="fr-FR" sz="850">
                <a:ea typeface="Calibri"/>
                <a:cs typeface="Calibri"/>
              </a:rPr>
              <a:t> per ARM </a:t>
            </a:r>
            <a:r>
              <a:rPr lang="fr-FR" sz="850" err="1">
                <a:ea typeface="Calibri"/>
                <a:cs typeface="Calibri"/>
              </a:rPr>
              <a:t>appear</a:t>
            </a:r>
            <a:r>
              <a:rPr lang="fr-FR" sz="850">
                <a:ea typeface="Calibri"/>
                <a:cs typeface="Calibri"/>
              </a:rPr>
              <a:t> in the audit focus areas, </a:t>
            </a:r>
            <a:r>
              <a:rPr lang="fr-FR" sz="850" err="1">
                <a:ea typeface="Calibri"/>
                <a:cs typeface="Calibri"/>
              </a:rPr>
              <a:t>which</a:t>
            </a:r>
            <a:r>
              <a:rPr lang="fr-FR" sz="850">
                <a:ea typeface="Calibri"/>
                <a:cs typeface="Calibri"/>
              </a:rPr>
              <a:t> ties to the slide about audit focus areas</a:t>
            </a:r>
          </a:p>
          <a:p>
            <a:pPr marL="334645" lvl="1" indent="-171450">
              <a:buFont typeface="Courier New"/>
              <a:buChar char="o"/>
            </a:pPr>
            <a:r>
              <a:rPr lang="fr-FR" sz="850" err="1">
                <a:ea typeface="Calibri"/>
                <a:cs typeface="Calibri"/>
              </a:rPr>
              <a:t>Make</a:t>
            </a:r>
            <a:r>
              <a:rPr lang="fr-FR" sz="850">
                <a:ea typeface="Calibri"/>
                <a:cs typeface="Calibri"/>
              </a:rPr>
              <a:t> sure slides follow the </a:t>
            </a:r>
            <a:r>
              <a:rPr lang="fr-FR" sz="850" err="1">
                <a:ea typeface="Calibri"/>
                <a:cs typeface="Calibri"/>
              </a:rPr>
              <a:t>same</a:t>
            </a:r>
            <a:r>
              <a:rPr lang="fr-FR" sz="850">
                <a:ea typeface="Calibri"/>
                <a:cs typeface="Calibri"/>
              </a:rPr>
              <a:t> </a:t>
            </a:r>
            <a:r>
              <a:rPr lang="fr-FR" sz="850" err="1">
                <a:ea typeface="Calibri"/>
                <a:cs typeface="Calibri"/>
              </a:rPr>
              <a:t>order</a:t>
            </a:r>
          </a:p>
          <a:p>
            <a:pPr marL="171450" indent="-171450">
              <a:buAutoNum type="arabicPeriod"/>
            </a:pPr>
            <a:r>
              <a:rPr lang="fr-FR" sz="850" err="1">
                <a:ea typeface="Calibri"/>
                <a:cs typeface="Calibri"/>
              </a:rPr>
              <a:t>Add</a:t>
            </a:r>
            <a:r>
              <a:rPr lang="fr-FR" sz="850">
                <a:ea typeface="Calibri"/>
                <a:cs typeface="Calibri"/>
              </a:rPr>
              <a:t> areas of </a:t>
            </a:r>
            <a:r>
              <a:rPr lang="fr-FR" sz="850" err="1">
                <a:ea typeface="Calibri"/>
                <a:cs typeface="Calibri"/>
              </a:rPr>
              <a:t>improvements</a:t>
            </a:r>
            <a:r>
              <a:rPr lang="fr-FR" sz="850">
                <a:ea typeface="Calibri"/>
                <a:cs typeface="Calibri"/>
              </a:rPr>
              <a:t>, in </a:t>
            </a:r>
            <a:r>
              <a:rPr lang="fr-FR" sz="850" err="1">
                <a:ea typeface="Calibri"/>
                <a:cs typeface="Calibri"/>
              </a:rPr>
              <a:t>order</a:t>
            </a:r>
            <a:r>
              <a:rPr lang="fr-FR" sz="850">
                <a:ea typeface="Calibri"/>
                <a:cs typeface="Calibri"/>
              </a:rPr>
              <a:t> of importance, </a:t>
            </a:r>
            <a:r>
              <a:rPr lang="fr-FR" sz="850" err="1">
                <a:ea typeface="Calibri"/>
                <a:cs typeface="Calibri"/>
              </a:rPr>
              <a:t>make</a:t>
            </a:r>
            <a:r>
              <a:rPr lang="fr-FR" sz="850">
                <a:ea typeface="Calibri"/>
                <a:cs typeface="Calibri"/>
              </a:rPr>
              <a:t> sure slides follow the </a:t>
            </a:r>
            <a:r>
              <a:rPr lang="fr-FR" sz="850" err="1">
                <a:ea typeface="Calibri"/>
                <a:cs typeface="Calibri"/>
              </a:rPr>
              <a:t>same</a:t>
            </a:r>
            <a:r>
              <a:rPr lang="fr-FR" sz="850">
                <a:ea typeface="Calibri"/>
                <a:cs typeface="Calibri"/>
              </a:rPr>
              <a:t> </a:t>
            </a:r>
            <a:r>
              <a:rPr lang="fr-FR" sz="850" err="1">
                <a:ea typeface="Calibri"/>
                <a:cs typeface="Calibri"/>
              </a:rPr>
              <a:t>order</a:t>
            </a:r>
            <a:r>
              <a:rPr lang="fr-FR" sz="850">
                <a:ea typeface="Calibri"/>
                <a:cs typeface="Calibri"/>
              </a:rPr>
              <a:t>.</a:t>
            </a:r>
          </a:p>
          <a:p>
            <a:pPr marL="171450" indent="-171450">
              <a:buAutoNum type="arabicPeriod"/>
            </a:pPr>
            <a:r>
              <a:rPr lang="fr-FR" sz="850">
                <a:ea typeface="Calibri"/>
                <a:cs typeface="Calibri"/>
              </a:rPr>
              <a:t>Update </a:t>
            </a:r>
            <a:r>
              <a:rPr lang="fr-FR" sz="850" err="1">
                <a:ea typeface="Calibri"/>
                <a:cs typeface="Calibri"/>
              </a:rPr>
              <a:t>director</a:t>
            </a:r>
            <a:r>
              <a:rPr lang="fr-FR" sz="850">
                <a:ea typeface="Calibri"/>
                <a:cs typeface="Calibri"/>
              </a:rPr>
              <a:t> </a:t>
            </a:r>
            <a:r>
              <a:rPr lang="fr-FR" sz="850" err="1">
                <a:ea typeface="Calibri"/>
                <a:cs typeface="Calibri"/>
              </a:rPr>
              <a:t>name</a:t>
            </a:r>
            <a:r>
              <a:rPr lang="fr-FR" sz="850">
                <a:ea typeface="Calibri"/>
                <a:cs typeface="Calibri"/>
              </a:rPr>
              <a:t> and date</a:t>
            </a:r>
          </a:p>
        </p:txBody>
      </p:sp>
      <p:sp>
        <p:nvSpPr>
          <p:cNvPr id="4" name="Slide Number Placeholder 3"/>
          <p:cNvSpPr>
            <a:spLocks noGrp="1"/>
          </p:cNvSpPr>
          <p:nvPr>
            <p:ph type="sldNum" sz="quarter" idx="5"/>
          </p:nvPr>
        </p:nvSpPr>
        <p:spPr/>
        <p:txBody>
          <a:bodyPr/>
          <a:lstStyle/>
          <a:p>
            <a:fld id="{3F92AAE1-C15C-461C-8243-D3199728B229}" type="slidenum">
              <a:rPr lang="en-AU" smtClean="0"/>
              <a:t>3</a:t>
            </a:fld>
            <a:endParaRPr lang="en-AU"/>
          </a:p>
        </p:txBody>
      </p:sp>
    </p:spTree>
    <p:extLst>
      <p:ext uri="{BB962C8B-B14F-4D97-AF65-F5344CB8AC3E}">
        <p14:creationId xmlns:p14="http://schemas.microsoft.com/office/powerpoint/2010/main" val="3239359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850">
                <a:ea typeface="Calibri"/>
                <a:cs typeface="Calibri"/>
              </a:rPr>
              <a:t>Instructions:</a:t>
            </a:r>
          </a:p>
          <a:p>
            <a:pPr marL="171450" indent="-171450">
              <a:buFont typeface="Calibri"/>
              <a:buChar char="-"/>
            </a:pPr>
            <a:r>
              <a:rPr lang="fr-FR" sz="850">
                <a:ea typeface="Calibri"/>
                <a:cs typeface="Calibri"/>
              </a:rPr>
              <a:t>Update as per ARM, </a:t>
            </a:r>
            <a:r>
              <a:rPr lang="fr-FR" sz="850" err="1">
                <a:ea typeface="Calibri"/>
                <a:cs typeface="Calibri"/>
              </a:rPr>
              <a:t>take</a:t>
            </a:r>
            <a:r>
              <a:rPr lang="fr-FR" sz="850">
                <a:ea typeface="Calibri"/>
                <a:cs typeface="Calibri"/>
              </a:rPr>
              <a:t> care to </a:t>
            </a:r>
            <a:r>
              <a:rPr lang="fr-FR" sz="850" err="1">
                <a:ea typeface="Calibri"/>
                <a:cs typeface="Calibri"/>
              </a:rPr>
              <a:t>ensure</a:t>
            </a:r>
            <a:r>
              <a:rPr lang="fr-FR" sz="850">
                <a:ea typeface="Calibri"/>
                <a:cs typeface="Calibri"/>
              </a:rPr>
              <a:t> LRF </a:t>
            </a:r>
            <a:r>
              <a:rPr lang="fr-FR" sz="850" err="1">
                <a:ea typeface="Calibri"/>
                <a:cs typeface="Calibri"/>
              </a:rPr>
              <a:t>completeness</a:t>
            </a:r>
            <a:r>
              <a:rPr lang="fr-FR" sz="850">
                <a:ea typeface="Calibri"/>
                <a:cs typeface="Calibri"/>
              </a:rPr>
              <a:t> </a:t>
            </a:r>
            <a:r>
              <a:rPr lang="fr-FR" sz="850" err="1">
                <a:ea typeface="Calibri"/>
                <a:cs typeface="Calibri"/>
              </a:rPr>
              <a:t>agree</a:t>
            </a:r>
            <a:r>
              <a:rPr lang="fr-FR" sz="850">
                <a:ea typeface="Calibri"/>
                <a:cs typeface="Calibri"/>
              </a:rPr>
              <a:t> to the ARM </a:t>
            </a:r>
          </a:p>
          <a:p>
            <a:pPr marL="171450" indent="-171450">
              <a:buFont typeface="Calibri"/>
              <a:buChar char="-"/>
            </a:pPr>
            <a:r>
              <a:rPr lang="fr-FR" sz="850">
                <a:ea typeface="Calibri"/>
                <a:cs typeface="Calibri"/>
              </a:rPr>
              <a:t>Update the </a:t>
            </a:r>
            <a:r>
              <a:rPr lang="fr-FR" sz="850" err="1">
                <a:ea typeface="Calibri"/>
                <a:cs typeface="Calibri"/>
              </a:rPr>
              <a:t>ticks</a:t>
            </a:r>
            <a:r>
              <a:rPr lang="fr-FR" sz="850">
                <a:ea typeface="Calibri"/>
                <a:cs typeface="Calibri"/>
              </a:rPr>
              <a:t> to </a:t>
            </a:r>
            <a:r>
              <a:rPr lang="fr-FR" sz="850" err="1">
                <a:ea typeface="Calibri"/>
                <a:cs typeface="Calibri"/>
              </a:rPr>
              <a:t>where</a:t>
            </a:r>
            <a:r>
              <a:rPr lang="fr-FR" sz="850">
                <a:ea typeface="Calibri"/>
                <a:cs typeface="Calibri"/>
              </a:rPr>
              <a:t> relevant</a:t>
            </a:r>
          </a:p>
          <a:p>
            <a:pPr marL="171450" indent="-171450">
              <a:buFont typeface="Calibri"/>
              <a:buChar char="-"/>
            </a:pPr>
            <a:r>
              <a:rPr lang="fr-FR" sz="850">
                <a:ea typeface="Calibri"/>
                <a:cs typeface="Calibri"/>
              </a:rPr>
              <a:t>If </a:t>
            </a:r>
            <a:r>
              <a:rPr lang="fr-FR" sz="850" err="1">
                <a:ea typeface="Calibri"/>
                <a:cs typeface="Calibri"/>
              </a:rPr>
              <a:t>you</a:t>
            </a:r>
            <a:r>
              <a:rPr lang="fr-FR" sz="850">
                <a:ea typeface="Calibri"/>
                <a:cs typeface="Calibri"/>
              </a:rPr>
              <a:t> </a:t>
            </a:r>
            <a:r>
              <a:rPr lang="fr-FR" sz="850" err="1">
                <a:ea typeface="Calibri"/>
                <a:cs typeface="Calibri"/>
              </a:rPr>
              <a:t>had</a:t>
            </a:r>
            <a:r>
              <a:rPr lang="fr-FR" sz="850">
                <a:ea typeface="Calibri"/>
                <a:cs typeface="Calibri"/>
              </a:rPr>
              <a:t> a </a:t>
            </a:r>
            <a:r>
              <a:rPr lang="fr-FR" sz="850" err="1">
                <a:ea typeface="Calibri"/>
                <a:cs typeface="Calibri"/>
              </a:rPr>
              <a:t>material</a:t>
            </a:r>
            <a:r>
              <a:rPr lang="fr-FR" sz="850">
                <a:ea typeface="Calibri"/>
                <a:cs typeface="Calibri"/>
              </a:rPr>
              <a:t> </a:t>
            </a:r>
            <a:r>
              <a:rPr lang="fr-FR" sz="850" err="1">
                <a:ea typeface="Calibri"/>
                <a:cs typeface="Calibri"/>
              </a:rPr>
              <a:t>adjustment</a:t>
            </a:r>
            <a:r>
              <a:rPr lang="fr-FR" sz="850">
                <a:ea typeface="Calibri"/>
                <a:cs typeface="Calibri"/>
              </a:rPr>
              <a:t> on the focus areas, </a:t>
            </a:r>
            <a:r>
              <a:rPr lang="fr-FR" sz="850" err="1">
                <a:ea typeface="Calibri"/>
                <a:cs typeface="Calibri"/>
              </a:rPr>
              <a:t>then</a:t>
            </a:r>
            <a:r>
              <a:rPr lang="fr-FR" sz="850">
                <a:ea typeface="Calibri"/>
                <a:cs typeface="Calibri"/>
              </a:rPr>
              <a:t> </a:t>
            </a:r>
            <a:r>
              <a:rPr lang="fr-FR" sz="850" err="1">
                <a:ea typeface="Calibri"/>
                <a:cs typeface="Calibri"/>
              </a:rPr>
              <a:t>add</a:t>
            </a:r>
            <a:r>
              <a:rPr lang="fr-FR" sz="850">
                <a:ea typeface="Calibri"/>
                <a:cs typeface="Calibri"/>
              </a:rPr>
              <a:t> a </a:t>
            </a:r>
            <a:r>
              <a:rPr lang="fr-FR" sz="850" err="1">
                <a:ea typeface="Calibri"/>
                <a:cs typeface="Calibri"/>
              </a:rPr>
              <a:t>tick</a:t>
            </a:r>
            <a:r>
              <a:rPr lang="fr-FR" sz="850">
                <a:ea typeface="Calibri"/>
                <a:cs typeface="Calibri"/>
              </a:rPr>
              <a:t> to the </a:t>
            </a:r>
            <a:r>
              <a:rPr lang="fr-FR" sz="850" err="1">
                <a:ea typeface="Calibri"/>
                <a:cs typeface="Calibri"/>
              </a:rPr>
              <a:t>adjustments</a:t>
            </a:r>
            <a:r>
              <a:rPr lang="fr-FR" sz="850">
                <a:ea typeface="Calibri"/>
                <a:cs typeface="Calibri"/>
              </a:rPr>
              <a:t> </a:t>
            </a:r>
            <a:r>
              <a:rPr lang="fr-FR" sz="850" err="1">
                <a:ea typeface="Calibri"/>
                <a:cs typeface="Calibri"/>
              </a:rPr>
              <a:t>column</a:t>
            </a:r>
            <a:endParaRPr lang="fr-FR" sz="850">
              <a:ea typeface="Calibri"/>
              <a:cs typeface="Calibri"/>
            </a:endParaRPr>
          </a:p>
          <a:p>
            <a:pPr marL="171450" indent="-171450">
              <a:buFont typeface="Calibri"/>
              <a:buChar char="-"/>
            </a:pPr>
            <a:r>
              <a:rPr lang="fr-FR" sz="850">
                <a:ea typeface="Calibri"/>
                <a:cs typeface="Calibri"/>
              </a:rPr>
              <a:t>If </a:t>
            </a:r>
            <a:r>
              <a:rPr lang="fr-FR" sz="850" err="1">
                <a:ea typeface="Calibri"/>
                <a:cs typeface="Calibri"/>
              </a:rPr>
              <a:t>you</a:t>
            </a:r>
            <a:r>
              <a:rPr lang="fr-FR" sz="850">
                <a:ea typeface="Calibri"/>
                <a:cs typeface="Calibri"/>
              </a:rPr>
              <a:t> </a:t>
            </a:r>
            <a:r>
              <a:rPr lang="fr-FR" sz="850" err="1">
                <a:ea typeface="Calibri"/>
                <a:cs typeface="Calibri"/>
              </a:rPr>
              <a:t>had</a:t>
            </a:r>
            <a:r>
              <a:rPr lang="fr-FR" sz="850">
                <a:ea typeface="Calibri"/>
                <a:cs typeface="Calibri"/>
              </a:rPr>
              <a:t> a </a:t>
            </a:r>
            <a:r>
              <a:rPr lang="fr-FR" sz="850" err="1">
                <a:ea typeface="Calibri"/>
                <a:cs typeface="Calibri"/>
              </a:rPr>
              <a:t>suggested</a:t>
            </a:r>
            <a:r>
              <a:rPr lang="fr-FR" sz="850">
                <a:ea typeface="Calibri"/>
                <a:cs typeface="Calibri"/>
              </a:rPr>
              <a:t> </a:t>
            </a:r>
            <a:r>
              <a:rPr lang="fr-FR" sz="850" err="1">
                <a:ea typeface="Calibri"/>
                <a:cs typeface="Calibri"/>
              </a:rPr>
              <a:t>improvement</a:t>
            </a:r>
            <a:r>
              <a:rPr lang="fr-FR" sz="850">
                <a:ea typeface="Calibri"/>
                <a:cs typeface="Calibri"/>
              </a:rPr>
              <a:t>, </a:t>
            </a:r>
            <a:r>
              <a:rPr lang="fr-FR" sz="850" err="1">
                <a:ea typeface="Calibri"/>
                <a:cs typeface="Calibri"/>
              </a:rPr>
              <a:t>then</a:t>
            </a:r>
            <a:r>
              <a:rPr lang="fr-FR" sz="850">
                <a:ea typeface="Calibri"/>
                <a:cs typeface="Calibri"/>
              </a:rPr>
              <a:t> </a:t>
            </a:r>
            <a:r>
              <a:rPr lang="fr-FR" sz="850" err="1">
                <a:ea typeface="Calibri"/>
                <a:cs typeface="Calibri"/>
              </a:rPr>
              <a:t>add</a:t>
            </a:r>
            <a:r>
              <a:rPr lang="fr-FR" sz="850">
                <a:ea typeface="Calibri"/>
                <a:cs typeface="Calibri"/>
              </a:rPr>
              <a:t> a </a:t>
            </a:r>
            <a:r>
              <a:rPr lang="fr-FR" sz="850" err="1">
                <a:ea typeface="Calibri"/>
                <a:cs typeface="Calibri"/>
              </a:rPr>
              <a:t>tick</a:t>
            </a:r>
            <a:r>
              <a:rPr lang="fr-FR" sz="850">
                <a:ea typeface="Calibri"/>
                <a:cs typeface="Calibri"/>
              </a:rPr>
              <a:t> to area of </a:t>
            </a:r>
            <a:r>
              <a:rPr lang="fr-FR" sz="850" err="1">
                <a:ea typeface="Calibri"/>
                <a:cs typeface="Calibri"/>
              </a:rPr>
              <a:t>improvement</a:t>
            </a:r>
          </a:p>
          <a:p>
            <a:pPr marL="171450" indent="-171450">
              <a:buFont typeface="Calibri"/>
              <a:buChar char="-"/>
            </a:pPr>
            <a:r>
              <a:rPr lang="fr-FR" sz="850">
                <a:ea typeface="Calibri"/>
                <a:cs typeface="Calibri"/>
              </a:rPr>
              <a:t>Management </a:t>
            </a:r>
            <a:r>
              <a:rPr lang="fr-FR" sz="850" err="1">
                <a:ea typeface="Calibri"/>
                <a:cs typeface="Calibri"/>
              </a:rPr>
              <a:t>judgement</a:t>
            </a:r>
            <a:r>
              <a:rPr lang="fr-FR" sz="850">
                <a:ea typeface="Calibri"/>
                <a:cs typeface="Calibri"/>
              </a:rPr>
              <a:t> </a:t>
            </a:r>
            <a:r>
              <a:rPr lang="fr-FR" sz="850" err="1">
                <a:ea typeface="Calibri"/>
                <a:cs typeface="Calibri"/>
              </a:rPr>
              <a:t>will</a:t>
            </a:r>
            <a:r>
              <a:rPr lang="fr-FR" sz="850">
                <a:ea typeface="Calibri"/>
                <a:cs typeface="Calibri"/>
              </a:rPr>
              <a:t> </a:t>
            </a:r>
            <a:r>
              <a:rPr lang="fr-FR" sz="850" err="1">
                <a:ea typeface="Calibri"/>
                <a:cs typeface="Calibri"/>
              </a:rPr>
              <a:t>most</a:t>
            </a:r>
            <a:r>
              <a:rPr lang="fr-FR" sz="850">
                <a:ea typeface="Calibri"/>
                <a:cs typeface="Calibri"/>
              </a:rPr>
              <a:t> </a:t>
            </a:r>
            <a:r>
              <a:rPr lang="fr-FR" sz="850" err="1">
                <a:ea typeface="Calibri"/>
                <a:cs typeface="Calibri"/>
              </a:rPr>
              <a:t>likely</a:t>
            </a:r>
            <a:r>
              <a:rPr lang="fr-FR" sz="850">
                <a:ea typeface="Calibri"/>
                <a:cs typeface="Calibri"/>
              </a:rPr>
              <a:t> </a:t>
            </a:r>
            <a:r>
              <a:rPr lang="fr-FR" sz="850" err="1">
                <a:ea typeface="Calibri"/>
                <a:cs typeface="Calibri"/>
              </a:rPr>
              <a:t>only</a:t>
            </a:r>
            <a:r>
              <a:rPr lang="fr-FR" sz="850">
                <a:ea typeface="Calibri"/>
                <a:cs typeface="Calibri"/>
              </a:rPr>
              <a:t> </a:t>
            </a:r>
            <a:r>
              <a:rPr lang="fr-FR" sz="850" err="1">
                <a:ea typeface="Calibri"/>
                <a:cs typeface="Calibri"/>
              </a:rPr>
              <a:t>be</a:t>
            </a:r>
            <a:r>
              <a:rPr lang="fr-FR" sz="850">
                <a:ea typeface="Calibri"/>
                <a:cs typeface="Calibri"/>
              </a:rPr>
              <a:t> relevant to CM for </a:t>
            </a:r>
            <a:r>
              <a:rPr lang="fr-FR" sz="850" err="1">
                <a:ea typeface="Calibri"/>
                <a:cs typeface="Calibri"/>
              </a:rPr>
              <a:t>schools</a:t>
            </a:r>
          </a:p>
        </p:txBody>
      </p:sp>
      <p:sp>
        <p:nvSpPr>
          <p:cNvPr id="4" name="Slide Number Placeholder 3"/>
          <p:cNvSpPr>
            <a:spLocks noGrp="1"/>
          </p:cNvSpPr>
          <p:nvPr>
            <p:ph type="sldNum" sz="quarter" idx="5"/>
          </p:nvPr>
        </p:nvSpPr>
        <p:spPr/>
        <p:txBody>
          <a:bodyPr/>
          <a:lstStyle/>
          <a:p>
            <a:fld id="{3F92AAE1-C15C-461C-8243-D3199728B229}" type="slidenum">
              <a:rPr lang="en-AU" smtClean="0"/>
              <a:t>4</a:t>
            </a:fld>
            <a:endParaRPr lang="en-AU"/>
          </a:p>
        </p:txBody>
      </p:sp>
    </p:spTree>
    <p:extLst>
      <p:ext uri="{BB962C8B-B14F-4D97-AF65-F5344CB8AC3E}">
        <p14:creationId xmlns:p14="http://schemas.microsoft.com/office/powerpoint/2010/main" val="3629819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850">
                <a:ea typeface="Calibri"/>
                <a:cs typeface="Calibri"/>
              </a:rPr>
              <a:t>Instructions:</a:t>
            </a:r>
          </a:p>
          <a:p>
            <a:pPr marL="171450" indent="-171450">
              <a:buFont typeface="Calibri"/>
              <a:buChar char="-"/>
            </a:pPr>
            <a:r>
              <a:rPr lang="fr-FR" sz="850">
                <a:ea typeface="Calibri"/>
                <a:cs typeface="Calibri"/>
              </a:rPr>
              <a:t>Read and update all </a:t>
            </a:r>
            <a:r>
              <a:rPr lang="fr-FR" sz="850" err="1">
                <a:ea typeface="Calibri"/>
                <a:cs typeface="Calibri"/>
              </a:rPr>
              <a:t>yellow</a:t>
            </a:r>
            <a:r>
              <a:rPr lang="fr-FR" sz="850">
                <a:ea typeface="Calibri"/>
                <a:cs typeface="Calibri"/>
              </a:rPr>
              <a:t> highlights</a:t>
            </a:r>
          </a:p>
          <a:p>
            <a:pPr marL="171450" indent="-171450">
              <a:buFont typeface="Calibri"/>
              <a:buChar char="-"/>
            </a:pPr>
            <a:r>
              <a:rPr lang="fr-FR" sz="850">
                <a:ea typeface="Calibri"/>
                <a:cs typeface="Calibri"/>
              </a:rPr>
              <a:t>This slide </a:t>
            </a:r>
            <a:r>
              <a:rPr lang="fr-FR" sz="850" err="1">
                <a:ea typeface="Calibri"/>
                <a:cs typeface="Calibri"/>
              </a:rPr>
              <a:t>should</a:t>
            </a:r>
            <a:r>
              <a:rPr lang="fr-FR" sz="850">
                <a:ea typeface="Calibri"/>
                <a:cs typeface="Calibri"/>
              </a:rPr>
              <a:t> </a:t>
            </a:r>
            <a:r>
              <a:rPr lang="fr-FR" sz="850" err="1">
                <a:ea typeface="Calibri"/>
                <a:cs typeface="Calibri"/>
              </a:rPr>
              <a:t>link</a:t>
            </a:r>
            <a:r>
              <a:rPr lang="fr-FR" sz="850">
                <a:ea typeface="Calibri"/>
                <a:cs typeface="Calibri"/>
              </a:rPr>
              <a:t> to </a:t>
            </a:r>
            <a:r>
              <a:rPr lang="fr-FR" sz="850" err="1">
                <a:ea typeface="Calibri"/>
                <a:cs typeface="Calibri"/>
              </a:rPr>
              <a:t>adjustments</a:t>
            </a:r>
            <a:r>
              <a:rPr lang="fr-FR" sz="850">
                <a:ea typeface="Calibri"/>
                <a:cs typeface="Calibri"/>
              </a:rPr>
              <a:t> and to </a:t>
            </a:r>
            <a:r>
              <a:rPr lang="fr-FR" sz="850" err="1">
                <a:ea typeface="Calibri"/>
                <a:cs typeface="Calibri"/>
              </a:rPr>
              <a:t>improvements</a:t>
            </a:r>
            <a:r>
              <a:rPr lang="fr-FR" sz="850">
                <a:ea typeface="Calibri"/>
                <a:cs typeface="Calibri"/>
              </a:rPr>
              <a:t> if </a:t>
            </a:r>
            <a:r>
              <a:rPr lang="fr-FR" sz="850" err="1">
                <a:ea typeface="Calibri"/>
                <a:cs typeface="Calibri"/>
              </a:rPr>
              <a:t>any</a:t>
            </a:r>
            <a:endParaRPr lang="fr-FR" sz="850">
              <a:ea typeface="Calibri"/>
              <a:cs typeface="Calibri"/>
            </a:endParaRPr>
          </a:p>
          <a:p>
            <a:pPr marL="171450" indent="-171450">
              <a:buFont typeface="Calibri"/>
              <a:buChar char="-"/>
            </a:pPr>
            <a:r>
              <a:rPr lang="fr-FR" sz="850">
                <a:ea typeface="Calibri"/>
                <a:cs typeface="Calibri"/>
              </a:rPr>
              <a:t>The par about the 10YPP </a:t>
            </a:r>
            <a:r>
              <a:rPr lang="fr-FR" sz="850" err="1">
                <a:ea typeface="Calibri"/>
                <a:cs typeface="Calibri"/>
              </a:rPr>
              <a:t>will</a:t>
            </a:r>
            <a:r>
              <a:rPr lang="fr-FR" sz="850">
                <a:ea typeface="Calibri"/>
                <a:cs typeface="Calibri"/>
              </a:rPr>
              <a:t> </a:t>
            </a:r>
            <a:r>
              <a:rPr lang="fr-FR" sz="850" err="1">
                <a:ea typeface="Calibri"/>
                <a:cs typeface="Calibri"/>
              </a:rPr>
              <a:t>always</a:t>
            </a:r>
            <a:r>
              <a:rPr lang="fr-FR" sz="850">
                <a:ea typeface="Calibri"/>
                <a:cs typeface="Calibri"/>
              </a:rPr>
              <a:t> </a:t>
            </a:r>
            <a:r>
              <a:rPr lang="fr-FR" sz="850" err="1">
                <a:ea typeface="Calibri"/>
                <a:cs typeface="Calibri"/>
              </a:rPr>
              <a:t>stay</a:t>
            </a:r>
            <a:r>
              <a:rPr lang="fr-FR" sz="850">
                <a:ea typeface="Calibri"/>
                <a:cs typeface="Calibri"/>
              </a:rPr>
              <a:t> – </a:t>
            </a:r>
            <a:r>
              <a:rPr lang="fr-FR" sz="850" err="1">
                <a:ea typeface="Calibri"/>
                <a:cs typeface="Calibri"/>
              </a:rPr>
              <a:t>therefore</a:t>
            </a:r>
            <a:r>
              <a:rPr lang="fr-FR" sz="850">
                <a:ea typeface="Calibri"/>
                <a:cs typeface="Calibri"/>
              </a:rPr>
              <a:t> not </a:t>
            </a:r>
            <a:r>
              <a:rPr lang="fr-FR" sz="850" err="1">
                <a:ea typeface="Calibri"/>
                <a:cs typeface="Calibri"/>
              </a:rPr>
              <a:t>highlighted</a:t>
            </a:r>
            <a:endParaRPr lang="fr-FR" sz="850">
              <a:ea typeface="Calibri"/>
              <a:cs typeface="Calibri"/>
            </a:endParaRPr>
          </a:p>
          <a:p>
            <a:pPr marL="171450" indent="-171450">
              <a:buFont typeface="Calibri"/>
              <a:buChar char="-"/>
            </a:pPr>
            <a:r>
              <a:rPr lang="fr-FR" sz="850">
                <a:ea typeface="Calibri"/>
                <a:cs typeface="Calibri"/>
              </a:rPr>
              <a:t>The </a:t>
            </a:r>
            <a:r>
              <a:rPr lang="fr-FR" sz="850" err="1">
                <a:ea typeface="Calibri"/>
                <a:cs typeface="Calibri"/>
              </a:rPr>
              <a:t>two</a:t>
            </a:r>
            <a:r>
              <a:rPr lang="fr-FR" sz="850">
                <a:ea typeface="Calibri"/>
                <a:cs typeface="Calibri"/>
              </a:rPr>
              <a:t> about expert/ </a:t>
            </a:r>
            <a:r>
              <a:rPr lang="fr-FR" sz="850" err="1">
                <a:ea typeface="Calibri"/>
                <a:cs typeface="Calibri"/>
              </a:rPr>
              <a:t>painter</a:t>
            </a:r>
            <a:r>
              <a:rPr lang="fr-FR" sz="850">
                <a:ea typeface="Calibri"/>
                <a:cs typeface="Calibri"/>
              </a:rPr>
              <a:t>/ </a:t>
            </a:r>
            <a:r>
              <a:rPr lang="fr-FR" sz="850" err="1">
                <a:ea typeface="Calibri"/>
                <a:cs typeface="Calibri"/>
              </a:rPr>
              <a:t>quote</a:t>
            </a:r>
            <a:r>
              <a:rPr lang="fr-FR" sz="850">
                <a:ea typeface="Calibri"/>
                <a:cs typeface="Calibri"/>
              </a:rPr>
              <a:t> </a:t>
            </a:r>
            <a:r>
              <a:rPr lang="fr-FR" sz="850" err="1">
                <a:ea typeface="Calibri"/>
                <a:cs typeface="Calibri"/>
              </a:rPr>
              <a:t>etc</a:t>
            </a:r>
            <a:r>
              <a:rPr lang="fr-FR" sz="850">
                <a:ea typeface="Calibri"/>
                <a:cs typeface="Calibri"/>
              </a:rPr>
              <a:t> – </a:t>
            </a:r>
            <a:r>
              <a:rPr lang="fr-FR" sz="850" err="1">
                <a:ea typeface="Calibri"/>
                <a:cs typeface="Calibri"/>
              </a:rPr>
              <a:t>choose</a:t>
            </a:r>
            <a:r>
              <a:rPr lang="fr-FR" sz="850">
                <a:ea typeface="Calibri"/>
                <a:cs typeface="Calibri"/>
              </a:rPr>
              <a:t> the relevant one. This </a:t>
            </a:r>
            <a:r>
              <a:rPr lang="fr-FR" sz="850" err="1">
                <a:ea typeface="Calibri"/>
                <a:cs typeface="Calibri"/>
              </a:rPr>
              <a:t>should</a:t>
            </a:r>
            <a:r>
              <a:rPr lang="fr-FR" sz="850">
                <a:ea typeface="Calibri"/>
                <a:cs typeface="Calibri"/>
              </a:rPr>
              <a:t> </a:t>
            </a:r>
            <a:r>
              <a:rPr lang="fr-FR" sz="850" err="1">
                <a:ea typeface="Calibri"/>
                <a:cs typeface="Calibri"/>
              </a:rPr>
              <a:t>agree</a:t>
            </a:r>
            <a:r>
              <a:rPr lang="fr-FR" sz="850">
                <a:ea typeface="Calibri"/>
                <a:cs typeface="Calibri"/>
              </a:rPr>
              <a:t> to note </a:t>
            </a:r>
            <a:r>
              <a:rPr lang="fr-FR" sz="850" err="1">
                <a:ea typeface="Calibri"/>
                <a:cs typeface="Calibri"/>
              </a:rPr>
              <a:t>used</a:t>
            </a:r>
            <a:r>
              <a:rPr lang="fr-FR" sz="850">
                <a:ea typeface="Calibri"/>
                <a:cs typeface="Calibri"/>
              </a:rPr>
              <a:t> in FS.</a:t>
            </a:r>
          </a:p>
          <a:p>
            <a:pPr marL="171450" indent="-171450">
              <a:buFont typeface="Calibri"/>
              <a:buChar char="-"/>
            </a:pPr>
            <a:endParaRPr lang="fr-FR" sz="850">
              <a:ea typeface="Calibri"/>
              <a:cs typeface="Calibri"/>
            </a:endParaRPr>
          </a:p>
        </p:txBody>
      </p:sp>
      <p:sp>
        <p:nvSpPr>
          <p:cNvPr id="4" name="Slide Number Placeholder 3"/>
          <p:cNvSpPr>
            <a:spLocks noGrp="1"/>
          </p:cNvSpPr>
          <p:nvPr>
            <p:ph type="sldNum" sz="quarter" idx="5"/>
          </p:nvPr>
        </p:nvSpPr>
        <p:spPr/>
        <p:txBody>
          <a:bodyPr/>
          <a:lstStyle/>
          <a:p>
            <a:fld id="{3F92AAE1-C15C-461C-8243-D3199728B229}" type="slidenum">
              <a:rPr lang="en-AU" smtClean="0"/>
              <a:t>5</a:t>
            </a:fld>
            <a:endParaRPr lang="en-AU"/>
          </a:p>
        </p:txBody>
      </p:sp>
    </p:spTree>
    <p:extLst>
      <p:ext uri="{BB962C8B-B14F-4D97-AF65-F5344CB8AC3E}">
        <p14:creationId xmlns:p14="http://schemas.microsoft.com/office/powerpoint/2010/main" val="349112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850">
                <a:ea typeface="Calibri"/>
                <a:cs typeface="Calibri"/>
              </a:rPr>
              <a:t>Instructions:</a:t>
            </a:r>
          </a:p>
          <a:p>
            <a:pPr marL="285750" indent="-285750">
              <a:buFont typeface="Calibri"/>
              <a:buChar char="-"/>
            </a:pPr>
            <a:r>
              <a:rPr lang="fr-FR" sz="850">
                <a:ea typeface="Calibri"/>
                <a:cs typeface="Calibri"/>
              </a:rPr>
              <a:t>Update </a:t>
            </a:r>
            <a:r>
              <a:rPr lang="fr-FR" sz="850" err="1">
                <a:ea typeface="Calibri"/>
                <a:cs typeface="Calibri"/>
              </a:rPr>
              <a:t>yellow</a:t>
            </a:r>
            <a:r>
              <a:rPr lang="fr-FR" sz="850">
                <a:ea typeface="Calibri"/>
                <a:cs typeface="Calibri"/>
              </a:rPr>
              <a:t> highlights</a:t>
            </a:r>
          </a:p>
          <a:p>
            <a:pPr marL="285750" indent="-285750">
              <a:buFont typeface="Calibri"/>
              <a:buChar char="-"/>
            </a:pPr>
            <a:r>
              <a:rPr lang="fr-FR" sz="850">
                <a:ea typeface="Calibri"/>
                <a:cs typeface="Calibri"/>
              </a:rPr>
              <a:t>You </a:t>
            </a:r>
            <a:r>
              <a:rPr lang="fr-FR" sz="850" err="1">
                <a:ea typeface="Calibri"/>
                <a:cs typeface="Calibri"/>
              </a:rPr>
              <a:t>did</a:t>
            </a:r>
            <a:r>
              <a:rPr lang="fr-FR" sz="850">
                <a:ea typeface="Calibri"/>
                <a:cs typeface="Calibri"/>
              </a:rPr>
              <a:t> or </a:t>
            </a:r>
            <a:r>
              <a:rPr lang="fr-FR" sz="850" err="1">
                <a:ea typeface="Calibri"/>
                <a:cs typeface="Calibri"/>
              </a:rPr>
              <a:t>did</a:t>
            </a:r>
            <a:r>
              <a:rPr lang="fr-FR" sz="850">
                <a:ea typeface="Calibri"/>
                <a:cs typeface="Calibri"/>
              </a:rPr>
              <a:t> not have </a:t>
            </a:r>
            <a:r>
              <a:rPr lang="fr-FR" sz="850" err="1">
                <a:ea typeface="Calibri"/>
                <a:cs typeface="Calibri"/>
              </a:rPr>
              <a:t>adjustments</a:t>
            </a:r>
            <a:r>
              <a:rPr lang="fr-FR" sz="850">
                <a:ea typeface="Calibri"/>
                <a:cs typeface="Calibri"/>
              </a:rPr>
              <a:t>?</a:t>
            </a:r>
          </a:p>
          <a:p>
            <a:pPr marL="285750" indent="-285750">
              <a:buFont typeface="Calibri"/>
              <a:buChar char="-"/>
            </a:pPr>
            <a:r>
              <a:rPr lang="fr-FR" sz="850">
                <a:ea typeface="Calibri"/>
                <a:cs typeface="Calibri"/>
              </a:rPr>
              <a:t>You have </a:t>
            </a:r>
            <a:r>
              <a:rPr lang="fr-FR" sz="850" err="1">
                <a:ea typeface="Calibri"/>
                <a:cs typeface="Calibri"/>
              </a:rPr>
              <a:t>improvements</a:t>
            </a:r>
            <a:r>
              <a:rPr lang="fr-FR" sz="850">
                <a:ea typeface="Calibri"/>
                <a:cs typeface="Calibri"/>
              </a:rPr>
              <a:t> or not?</a:t>
            </a:r>
          </a:p>
          <a:p>
            <a:pPr marL="285750" indent="-285750">
              <a:buFont typeface="Calibri"/>
              <a:buChar char="-"/>
            </a:pPr>
            <a:r>
              <a:rPr lang="fr-FR" sz="850">
                <a:ea typeface="Calibri"/>
                <a:cs typeface="Calibri"/>
              </a:rPr>
              <a:t>You have </a:t>
            </a:r>
            <a:r>
              <a:rPr lang="fr-FR" sz="850" err="1">
                <a:ea typeface="Calibri"/>
                <a:cs typeface="Calibri"/>
              </a:rPr>
              <a:t>nothing</a:t>
            </a:r>
            <a:r>
              <a:rPr lang="fr-FR" sz="850">
                <a:ea typeface="Calibri"/>
                <a:cs typeface="Calibri"/>
              </a:rPr>
              <a:t> to report?</a:t>
            </a:r>
          </a:p>
        </p:txBody>
      </p:sp>
      <p:sp>
        <p:nvSpPr>
          <p:cNvPr id="4" name="Slide Number Placeholder 3"/>
          <p:cNvSpPr>
            <a:spLocks noGrp="1"/>
          </p:cNvSpPr>
          <p:nvPr>
            <p:ph type="sldNum" sz="quarter" idx="5"/>
          </p:nvPr>
        </p:nvSpPr>
        <p:spPr/>
        <p:txBody>
          <a:bodyPr/>
          <a:lstStyle/>
          <a:p>
            <a:fld id="{3F92AAE1-C15C-461C-8243-D3199728B229}" type="slidenum">
              <a:rPr lang="en-AU" smtClean="0"/>
              <a:t>6</a:t>
            </a:fld>
            <a:endParaRPr lang="en-AU"/>
          </a:p>
        </p:txBody>
      </p:sp>
    </p:spTree>
    <p:extLst>
      <p:ext uri="{BB962C8B-B14F-4D97-AF65-F5344CB8AC3E}">
        <p14:creationId xmlns:p14="http://schemas.microsoft.com/office/powerpoint/2010/main" val="386984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Instructions:</a:t>
            </a:r>
            <a:endParaRPr lang="en-US"/>
          </a:p>
          <a:p>
            <a:pPr marL="285750" indent="-285750">
              <a:buFont typeface="Calibri,Sans-Serif"/>
              <a:buChar char="-"/>
            </a:pPr>
            <a:r>
              <a:rPr lang="fr-FR" sz="850"/>
              <a:t>Update </a:t>
            </a:r>
            <a:r>
              <a:rPr lang="fr-FR" sz="850" err="1"/>
              <a:t>yellow</a:t>
            </a:r>
            <a:r>
              <a:rPr lang="fr-FR" sz="850"/>
              <a:t> highlights, </a:t>
            </a:r>
            <a:r>
              <a:rPr lang="fr-FR" sz="850" err="1"/>
              <a:t>choose</a:t>
            </a:r>
            <a:r>
              <a:rPr lang="fr-FR" sz="850"/>
              <a:t> </a:t>
            </a:r>
            <a:r>
              <a:rPr lang="fr-FR" sz="850" err="1"/>
              <a:t>between</a:t>
            </a:r>
            <a:r>
              <a:rPr lang="fr-FR" sz="850"/>
              <a:t> the last 2 </a:t>
            </a:r>
            <a:r>
              <a:rPr lang="fr-FR" sz="850" err="1"/>
              <a:t>paragraphs</a:t>
            </a:r>
            <a:endParaRPr lang="en-US" err="1"/>
          </a:p>
          <a:p>
            <a:pPr marL="285750" indent="-285750">
              <a:buFont typeface="Calibri,Sans-Serif"/>
              <a:buChar char="-"/>
            </a:pPr>
            <a:endParaRPr lang="fr-FR" sz="850">
              <a:ea typeface="Calibri"/>
              <a:cs typeface="Calibri"/>
            </a:endParaRPr>
          </a:p>
        </p:txBody>
      </p:sp>
      <p:sp>
        <p:nvSpPr>
          <p:cNvPr id="4" name="Slide Number Placeholder 3"/>
          <p:cNvSpPr>
            <a:spLocks noGrp="1"/>
          </p:cNvSpPr>
          <p:nvPr>
            <p:ph type="sldNum" sz="quarter" idx="5"/>
          </p:nvPr>
        </p:nvSpPr>
        <p:spPr/>
        <p:txBody>
          <a:bodyPr/>
          <a:lstStyle/>
          <a:p>
            <a:fld id="{3F92AAE1-C15C-461C-8243-D3199728B229}" type="slidenum">
              <a:rPr lang="en-AU" smtClean="0"/>
              <a:t>7</a:t>
            </a:fld>
            <a:endParaRPr lang="en-AU"/>
          </a:p>
        </p:txBody>
      </p:sp>
    </p:spTree>
    <p:extLst>
      <p:ext uri="{BB962C8B-B14F-4D97-AF65-F5344CB8AC3E}">
        <p14:creationId xmlns:p14="http://schemas.microsoft.com/office/powerpoint/2010/main" val="2228972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850"/>
              <a:t>Instructions:</a:t>
            </a:r>
            <a:endParaRPr lang="en-US" sz="850"/>
          </a:p>
          <a:p>
            <a:pPr marL="285750" indent="-285750">
              <a:buFont typeface="Calibri,Sans-Serif"/>
              <a:buChar char="-"/>
            </a:pPr>
            <a:r>
              <a:rPr lang="fr-FR" sz="850"/>
              <a:t>Update </a:t>
            </a:r>
            <a:r>
              <a:rPr lang="fr-FR" sz="850" err="1"/>
              <a:t>yellow</a:t>
            </a:r>
            <a:r>
              <a:rPr lang="fr-FR" sz="850"/>
              <a:t> highlights</a:t>
            </a:r>
            <a:endParaRPr lang="en-US" sz="850"/>
          </a:p>
          <a:p>
            <a:pPr marL="285750" indent="-285750">
              <a:buFont typeface="Calibri,Sans-Serif"/>
              <a:buChar char="-"/>
            </a:pPr>
            <a:r>
              <a:rPr lang="fr-FR" sz="850"/>
              <a:t>You </a:t>
            </a:r>
            <a:r>
              <a:rPr lang="fr-FR" sz="850" err="1"/>
              <a:t>did</a:t>
            </a:r>
            <a:r>
              <a:rPr lang="fr-FR" sz="850"/>
              <a:t> or </a:t>
            </a:r>
            <a:r>
              <a:rPr lang="fr-FR" sz="850" err="1"/>
              <a:t>did</a:t>
            </a:r>
            <a:r>
              <a:rPr lang="fr-FR" sz="850"/>
              <a:t> not have </a:t>
            </a:r>
            <a:r>
              <a:rPr lang="fr-FR" sz="850" err="1"/>
              <a:t>adjustments</a:t>
            </a:r>
            <a:r>
              <a:rPr lang="fr-FR" sz="850"/>
              <a:t>?</a:t>
            </a:r>
            <a:endParaRPr lang="en-US" sz="850"/>
          </a:p>
          <a:p>
            <a:pPr marL="285750" indent="-285750">
              <a:buFont typeface="Calibri,Sans-Serif"/>
              <a:buChar char="-"/>
            </a:pPr>
            <a:r>
              <a:rPr lang="fr-FR" sz="850"/>
              <a:t>You have </a:t>
            </a:r>
            <a:r>
              <a:rPr lang="fr-FR" sz="850" err="1"/>
              <a:t>improvements</a:t>
            </a:r>
            <a:r>
              <a:rPr lang="fr-FR" sz="850"/>
              <a:t> or not?</a:t>
            </a:r>
            <a:endParaRPr lang="en-US" sz="850"/>
          </a:p>
          <a:p>
            <a:pPr marL="285750" indent="-285750">
              <a:buFont typeface="Calibri,Sans-Serif"/>
              <a:buChar char="-"/>
            </a:pPr>
            <a:r>
              <a:rPr lang="fr-FR" sz="850"/>
              <a:t>You have </a:t>
            </a:r>
            <a:r>
              <a:rPr lang="fr-FR" sz="850" err="1"/>
              <a:t>nothing</a:t>
            </a:r>
            <a:r>
              <a:rPr lang="fr-FR" sz="850"/>
              <a:t> to report?</a:t>
            </a:r>
            <a:endParaRPr lang="fr-FR" sz="850">
              <a:ea typeface="Calibri"/>
              <a:cs typeface="Calibri"/>
            </a:endParaRPr>
          </a:p>
        </p:txBody>
      </p:sp>
      <p:sp>
        <p:nvSpPr>
          <p:cNvPr id="4" name="Slide Number Placeholder 3"/>
          <p:cNvSpPr>
            <a:spLocks noGrp="1"/>
          </p:cNvSpPr>
          <p:nvPr>
            <p:ph type="sldNum" sz="quarter" idx="5"/>
          </p:nvPr>
        </p:nvSpPr>
        <p:spPr/>
        <p:txBody>
          <a:bodyPr/>
          <a:lstStyle/>
          <a:p>
            <a:fld id="{3F92AAE1-C15C-461C-8243-D3199728B229}" type="slidenum">
              <a:rPr lang="en-AU" smtClean="0"/>
              <a:t>8</a:t>
            </a:fld>
            <a:endParaRPr lang="en-AU"/>
          </a:p>
        </p:txBody>
      </p:sp>
    </p:spTree>
    <p:extLst>
      <p:ext uri="{BB962C8B-B14F-4D97-AF65-F5344CB8AC3E}">
        <p14:creationId xmlns:p14="http://schemas.microsoft.com/office/powerpoint/2010/main" val="2523363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850"/>
              <a:t>Instructions:</a:t>
            </a:r>
            <a:endParaRPr lang="en-US" sz="850"/>
          </a:p>
          <a:p>
            <a:pPr marL="285750" indent="-285750">
              <a:buFont typeface="Calibri,Sans-Serif"/>
              <a:buChar char="-"/>
            </a:pPr>
            <a:r>
              <a:rPr lang="fr-FR" sz="850"/>
              <a:t>Update </a:t>
            </a:r>
            <a:r>
              <a:rPr lang="fr-FR" sz="850" err="1"/>
              <a:t>yellow</a:t>
            </a:r>
            <a:r>
              <a:rPr lang="fr-FR" sz="850"/>
              <a:t> highlights</a:t>
            </a:r>
            <a:endParaRPr lang="en-US" sz="850"/>
          </a:p>
          <a:p>
            <a:pPr marL="285750" indent="-285750">
              <a:buFont typeface="Calibri,Sans-Serif"/>
              <a:buChar char="-"/>
            </a:pPr>
            <a:r>
              <a:rPr lang="fr-FR" sz="850"/>
              <a:t>You have </a:t>
            </a:r>
            <a:r>
              <a:rPr lang="fr-FR" sz="850" err="1"/>
              <a:t>improvements</a:t>
            </a:r>
            <a:r>
              <a:rPr lang="fr-FR" sz="850"/>
              <a:t> or not?</a:t>
            </a:r>
            <a:endParaRPr lang="en-US" sz="850"/>
          </a:p>
          <a:p>
            <a:pPr marL="285750" indent="-285750">
              <a:buFont typeface="Calibri,Sans-Serif"/>
              <a:buChar char="-"/>
            </a:pPr>
            <a:r>
              <a:rPr lang="fr-FR" sz="850"/>
              <a:t>You have </a:t>
            </a:r>
            <a:r>
              <a:rPr lang="fr-FR" sz="850" err="1"/>
              <a:t>nothing</a:t>
            </a:r>
            <a:r>
              <a:rPr lang="fr-FR" sz="850"/>
              <a:t> to report?</a:t>
            </a:r>
            <a:endParaRPr lang="fr-FR" sz="850">
              <a:ea typeface="Calibri"/>
              <a:cs typeface="Calibri"/>
            </a:endParaRPr>
          </a:p>
        </p:txBody>
      </p:sp>
      <p:sp>
        <p:nvSpPr>
          <p:cNvPr id="4" name="Slide Number Placeholder 3"/>
          <p:cNvSpPr>
            <a:spLocks noGrp="1"/>
          </p:cNvSpPr>
          <p:nvPr>
            <p:ph type="sldNum" sz="quarter" idx="5"/>
          </p:nvPr>
        </p:nvSpPr>
        <p:spPr/>
        <p:txBody>
          <a:bodyPr/>
          <a:lstStyle/>
          <a:p>
            <a:fld id="{3F92AAE1-C15C-461C-8243-D3199728B229}" type="slidenum">
              <a:rPr lang="en-AU" smtClean="0"/>
              <a:t>9</a:t>
            </a:fld>
            <a:endParaRPr lang="en-AU"/>
          </a:p>
        </p:txBody>
      </p:sp>
    </p:spTree>
    <p:extLst>
      <p:ext uri="{BB962C8B-B14F-4D97-AF65-F5344CB8AC3E}">
        <p14:creationId xmlns:p14="http://schemas.microsoft.com/office/powerpoint/2010/main" val="2216330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Full Picture - Simple">
    <p:bg>
      <p:bgPr>
        <a:solidFill>
          <a:srgbClr val="FFFFFF"/>
        </a:solidFill>
        <a:effectLst/>
      </p:bgPr>
    </p:bg>
    <p:spTree>
      <p:nvGrpSpPr>
        <p:cNvPr id="1" name=""/>
        <p:cNvGrpSpPr/>
        <p:nvPr/>
      </p:nvGrpSpPr>
      <p:grpSpPr>
        <a:xfrm>
          <a:off x="0" y="0"/>
          <a:ext cx="0" cy="0"/>
          <a:chOff x="0" y="0"/>
          <a:chExt cx="0" cy="0"/>
        </a:xfrm>
      </p:grpSpPr>
      <p:sp>
        <p:nvSpPr>
          <p:cNvPr id="73" name="Picture">
            <a:extLst>
              <a:ext uri="{FF2B5EF4-FFF2-40B4-BE49-F238E27FC236}">
                <a16:creationId xmlns:a16="http://schemas.microsoft.com/office/drawing/2014/main" id="{6E419C0A-1D11-4494-B30B-6C369D2CD461}"/>
              </a:ext>
            </a:extLst>
          </p:cNvPr>
          <p:cNvSpPr>
            <a:spLocks noGrp="1"/>
          </p:cNvSpPr>
          <p:nvPr>
            <p:ph type="pic" sz="quarter" idx="13"/>
          </p:nvPr>
        </p:nvSpPr>
        <p:spPr>
          <a:xfrm>
            <a:off x="0" y="0"/>
            <a:ext cx="9144000" cy="5143500"/>
          </a:xfrm>
          <a:custGeom>
            <a:avLst/>
            <a:gdLst>
              <a:gd name="connsiteX0" fmla="*/ 1401447 w 24371300"/>
              <a:gd name="connsiteY0" fmla="*/ 12308131 h 13679488"/>
              <a:gd name="connsiteX1" fmla="*/ 1401447 w 24371300"/>
              <a:gd name="connsiteY1" fmla="*/ 12421075 h 13679488"/>
              <a:gd name="connsiteX2" fmla="*/ 4203820 w 24371300"/>
              <a:gd name="connsiteY2" fmla="*/ 12421075 h 13679488"/>
              <a:gd name="connsiteX3" fmla="*/ 7342008 w 24371300"/>
              <a:gd name="connsiteY3" fmla="*/ 12421075 h 13679488"/>
              <a:gd name="connsiteX4" fmla="*/ 7342008 w 24371300"/>
              <a:gd name="connsiteY4" fmla="*/ 12308131 h 13679488"/>
              <a:gd name="connsiteX5" fmla="*/ 4209731 w 24371300"/>
              <a:gd name="connsiteY5" fmla="*/ 12308131 h 13679488"/>
              <a:gd name="connsiteX6" fmla="*/ 3697579 w 24371300"/>
              <a:gd name="connsiteY6" fmla="*/ 11866544 h 13679488"/>
              <a:gd name="connsiteX7" fmla="*/ 3697579 w 24371300"/>
              <a:gd name="connsiteY7" fmla="*/ 11959490 h 13679488"/>
              <a:gd name="connsiteX8" fmla="*/ 3683368 w 24371300"/>
              <a:gd name="connsiteY8" fmla="*/ 12009296 h 13679488"/>
              <a:gd name="connsiteX9" fmla="*/ 3647772 w 24371300"/>
              <a:gd name="connsiteY9" fmla="*/ 12042625 h 13679488"/>
              <a:gd name="connsiteX10" fmla="*/ 3602368 w 24371300"/>
              <a:gd name="connsiteY10" fmla="*/ 12061240 h 13679488"/>
              <a:gd name="connsiteX11" fmla="*/ 3557465 w 24371300"/>
              <a:gd name="connsiteY11" fmla="*/ 12066648 h 13679488"/>
              <a:gd name="connsiteX12" fmla="*/ 3520866 w 24371300"/>
              <a:gd name="connsiteY12" fmla="*/ 12063378 h 13679488"/>
              <a:gd name="connsiteX13" fmla="*/ 3483638 w 24371300"/>
              <a:gd name="connsiteY13" fmla="*/ 12051932 h 13679488"/>
              <a:gd name="connsiteX14" fmla="*/ 3454709 w 24371300"/>
              <a:gd name="connsiteY14" fmla="*/ 12029545 h 13679488"/>
              <a:gd name="connsiteX15" fmla="*/ 3442634 w 24371300"/>
              <a:gd name="connsiteY15" fmla="*/ 11994580 h 13679488"/>
              <a:gd name="connsiteX16" fmla="*/ 3450809 w 24371300"/>
              <a:gd name="connsiteY16" fmla="*/ 11953578 h 13679488"/>
              <a:gd name="connsiteX17" fmla="*/ 3473199 w 24371300"/>
              <a:gd name="connsiteY17" fmla="*/ 11926286 h 13679488"/>
              <a:gd name="connsiteX18" fmla="*/ 3506024 w 24371300"/>
              <a:gd name="connsiteY18" fmla="*/ 11909935 h 13679488"/>
              <a:gd name="connsiteX19" fmla="*/ 3544260 w 24371300"/>
              <a:gd name="connsiteY19" fmla="*/ 11900628 h 13679488"/>
              <a:gd name="connsiteX20" fmla="*/ 3627396 w 24371300"/>
              <a:gd name="connsiteY20" fmla="*/ 11889183 h 13679488"/>
              <a:gd name="connsiteX21" fmla="*/ 3697455 w 24371300"/>
              <a:gd name="connsiteY21" fmla="*/ 11866795 h 13679488"/>
              <a:gd name="connsiteX22" fmla="*/ 5064496 w 24371300"/>
              <a:gd name="connsiteY22" fmla="*/ 11794477 h 13679488"/>
              <a:gd name="connsiteX23" fmla="*/ 5306231 w 24371300"/>
              <a:gd name="connsiteY23" fmla="*/ 11794477 h 13679488"/>
              <a:gd name="connsiteX24" fmla="*/ 5403078 w 24371300"/>
              <a:gd name="connsiteY24" fmla="*/ 11825669 h 13679488"/>
              <a:gd name="connsiteX25" fmla="*/ 5437542 w 24371300"/>
              <a:gd name="connsiteY25" fmla="*/ 11914841 h 13679488"/>
              <a:gd name="connsiteX26" fmla="*/ 5403078 w 24371300"/>
              <a:gd name="connsiteY26" fmla="*/ 12006152 h 13679488"/>
              <a:gd name="connsiteX27" fmla="*/ 5306231 w 24371300"/>
              <a:gd name="connsiteY27" fmla="*/ 12038475 h 13679488"/>
              <a:gd name="connsiteX28" fmla="*/ 5064496 w 24371300"/>
              <a:gd name="connsiteY28" fmla="*/ 12038475 h 13679488"/>
              <a:gd name="connsiteX29" fmla="*/ 5064496 w 24371300"/>
              <a:gd name="connsiteY29" fmla="*/ 12038350 h 13679488"/>
              <a:gd name="connsiteX30" fmla="*/ 5639912 w 24371300"/>
              <a:gd name="connsiteY30" fmla="*/ 11584437 h 13679488"/>
              <a:gd name="connsiteX31" fmla="*/ 5639912 w 24371300"/>
              <a:gd name="connsiteY31" fmla="*/ 11943391 h 13679488"/>
              <a:gd name="connsiteX32" fmla="*/ 5689715 w 24371300"/>
              <a:gd name="connsiteY32" fmla="*/ 12110166 h 13679488"/>
              <a:gd name="connsiteX33" fmla="*/ 5851084 w 24371300"/>
              <a:gd name="connsiteY33" fmla="*/ 12165380 h 13679488"/>
              <a:gd name="connsiteX34" fmla="*/ 5943529 w 24371300"/>
              <a:gd name="connsiteY34" fmla="*/ 12139722 h 13679488"/>
              <a:gd name="connsiteX35" fmla="*/ 6011950 w 24371300"/>
              <a:gd name="connsiteY35" fmla="*/ 12071302 h 13679488"/>
              <a:gd name="connsiteX36" fmla="*/ 6014086 w 24371300"/>
              <a:gd name="connsiteY36" fmla="*/ 12071302 h 13679488"/>
              <a:gd name="connsiteX37" fmla="*/ 6014086 w 24371300"/>
              <a:gd name="connsiteY37" fmla="*/ 12150035 h 13679488"/>
              <a:gd name="connsiteX38" fmla="*/ 6136465 w 24371300"/>
              <a:gd name="connsiteY38" fmla="*/ 12150035 h 13679488"/>
              <a:gd name="connsiteX39" fmla="*/ 6136465 w 24371300"/>
              <a:gd name="connsiteY39" fmla="*/ 11584437 h 13679488"/>
              <a:gd name="connsiteX40" fmla="*/ 6011825 w 24371300"/>
              <a:gd name="connsiteY40" fmla="*/ 11584437 h 13679488"/>
              <a:gd name="connsiteX41" fmla="*/ 6011825 w 24371300"/>
              <a:gd name="connsiteY41" fmla="*/ 11912577 h 13679488"/>
              <a:gd name="connsiteX42" fmla="*/ 6004654 w 24371300"/>
              <a:gd name="connsiteY42" fmla="*/ 11973828 h 13679488"/>
              <a:gd name="connsiteX43" fmla="*/ 5981135 w 24371300"/>
              <a:gd name="connsiteY43" fmla="*/ 12022502 h 13679488"/>
              <a:gd name="connsiteX44" fmla="*/ 5938496 w 24371300"/>
              <a:gd name="connsiteY44" fmla="*/ 12054826 h 13679488"/>
              <a:gd name="connsiteX45" fmla="*/ 5872843 w 24371300"/>
              <a:gd name="connsiteY45" fmla="*/ 12066900 h 13679488"/>
              <a:gd name="connsiteX46" fmla="*/ 5792976 w 24371300"/>
              <a:gd name="connsiteY46" fmla="*/ 12036211 h 13679488"/>
              <a:gd name="connsiteX47" fmla="*/ 5764553 w 24371300"/>
              <a:gd name="connsiteY47" fmla="*/ 11931191 h 13679488"/>
              <a:gd name="connsiteX48" fmla="*/ 5764553 w 24371300"/>
              <a:gd name="connsiteY48" fmla="*/ 11584437 h 13679488"/>
              <a:gd name="connsiteX49" fmla="*/ 3128577 w 24371300"/>
              <a:gd name="connsiteY49" fmla="*/ 11584437 h 13679488"/>
              <a:gd name="connsiteX50" fmla="*/ 3128577 w 24371300"/>
              <a:gd name="connsiteY50" fmla="*/ 12150035 h 13679488"/>
              <a:gd name="connsiteX51" fmla="*/ 3253344 w 24371300"/>
              <a:gd name="connsiteY51" fmla="*/ 12150035 h 13679488"/>
              <a:gd name="connsiteX52" fmla="*/ 3253344 w 24371300"/>
              <a:gd name="connsiteY52" fmla="*/ 11584437 h 13679488"/>
              <a:gd name="connsiteX53" fmla="*/ 2404118 w 24371300"/>
              <a:gd name="connsiteY53" fmla="*/ 11584437 h 13679488"/>
              <a:gd name="connsiteX54" fmla="*/ 2404118 w 24371300"/>
              <a:gd name="connsiteY54" fmla="*/ 12150035 h 13679488"/>
              <a:gd name="connsiteX55" fmla="*/ 2528759 w 24371300"/>
              <a:gd name="connsiteY55" fmla="*/ 12150035 h 13679488"/>
              <a:gd name="connsiteX56" fmla="*/ 2528759 w 24371300"/>
              <a:gd name="connsiteY56" fmla="*/ 11584437 h 13679488"/>
              <a:gd name="connsiteX57" fmla="*/ 3595826 w 24371300"/>
              <a:gd name="connsiteY57" fmla="*/ 11569218 h 13679488"/>
              <a:gd name="connsiteX58" fmla="*/ 3503886 w 24371300"/>
              <a:gd name="connsiteY58" fmla="*/ 11578022 h 13679488"/>
              <a:gd name="connsiteX59" fmla="*/ 3423517 w 24371300"/>
              <a:gd name="connsiteY59" fmla="*/ 11608585 h 13679488"/>
              <a:gd name="connsiteX60" fmla="*/ 3365032 w 24371300"/>
              <a:gd name="connsiteY60" fmla="*/ 11666566 h 13679488"/>
              <a:gd name="connsiteX61" fmla="*/ 3338746 w 24371300"/>
              <a:gd name="connsiteY61" fmla="*/ 11757373 h 13679488"/>
              <a:gd name="connsiteX62" fmla="*/ 3463386 w 24371300"/>
              <a:gd name="connsiteY62" fmla="*/ 11757373 h 13679488"/>
              <a:gd name="connsiteX63" fmla="*/ 3501624 w 24371300"/>
              <a:gd name="connsiteY63" fmla="*/ 11689582 h 13679488"/>
              <a:gd name="connsiteX64" fmla="*/ 3588030 w 24371300"/>
              <a:gd name="connsiteY64" fmla="*/ 11667698 h 13679488"/>
              <a:gd name="connsiteX65" fmla="*/ 3627396 w 24371300"/>
              <a:gd name="connsiteY65" fmla="*/ 11670465 h 13679488"/>
              <a:gd name="connsiteX66" fmla="*/ 3665129 w 24371300"/>
              <a:gd name="connsiteY66" fmla="*/ 11681407 h 13679488"/>
              <a:gd name="connsiteX67" fmla="*/ 3693553 w 24371300"/>
              <a:gd name="connsiteY67" fmla="*/ 11704926 h 13679488"/>
              <a:gd name="connsiteX68" fmla="*/ 3704998 w 24371300"/>
              <a:gd name="connsiteY68" fmla="*/ 11744293 h 13679488"/>
              <a:gd name="connsiteX69" fmla="*/ 3691289 w 24371300"/>
              <a:gd name="connsiteY69" fmla="*/ 11785295 h 13679488"/>
              <a:gd name="connsiteX70" fmla="*/ 3654060 w 24371300"/>
              <a:gd name="connsiteY70" fmla="*/ 11805544 h 13679488"/>
              <a:gd name="connsiteX71" fmla="*/ 3599851 w 24371300"/>
              <a:gd name="connsiteY71" fmla="*/ 11814851 h 13679488"/>
              <a:gd name="connsiteX72" fmla="*/ 3535331 w 24371300"/>
              <a:gd name="connsiteY72" fmla="*/ 11824159 h 13679488"/>
              <a:gd name="connsiteX73" fmla="*/ 3457099 w 24371300"/>
              <a:gd name="connsiteY73" fmla="*/ 11836736 h 13679488"/>
              <a:gd name="connsiteX74" fmla="*/ 3387041 w 24371300"/>
              <a:gd name="connsiteY74" fmla="*/ 11863525 h 13679488"/>
              <a:gd name="connsiteX75" fmla="*/ 3336732 w 24371300"/>
              <a:gd name="connsiteY75" fmla="*/ 11914966 h 13679488"/>
              <a:gd name="connsiteX76" fmla="*/ 3317615 w 24371300"/>
              <a:gd name="connsiteY76" fmla="*/ 12000240 h 13679488"/>
              <a:gd name="connsiteX77" fmla="*/ 3333463 w 24371300"/>
              <a:gd name="connsiteY77" fmla="*/ 12072936 h 13679488"/>
              <a:gd name="connsiteX78" fmla="*/ 3376100 w 24371300"/>
              <a:gd name="connsiteY78" fmla="*/ 12124377 h 13679488"/>
              <a:gd name="connsiteX79" fmla="*/ 3437855 w 24371300"/>
              <a:gd name="connsiteY79" fmla="*/ 12154940 h 13679488"/>
              <a:gd name="connsiteX80" fmla="*/ 3511182 w 24371300"/>
              <a:gd name="connsiteY80" fmla="*/ 12165379 h 13679488"/>
              <a:gd name="connsiteX81" fmla="*/ 3615700 w 24371300"/>
              <a:gd name="connsiteY81" fmla="*/ 12149029 h 13679488"/>
              <a:gd name="connsiteX82" fmla="*/ 3707012 w 24371300"/>
              <a:gd name="connsiteY82" fmla="*/ 12096456 h 13679488"/>
              <a:gd name="connsiteX83" fmla="*/ 3739840 w 24371300"/>
              <a:gd name="connsiteY83" fmla="*/ 12150035 h 13679488"/>
              <a:gd name="connsiteX84" fmla="*/ 3803356 w 24371300"/>
              <a:gd name="connsiteY84" fmla="*/ 12165379 h 13679488"/>
              <a:gd name="connsiteX85" fmla="*/ 3821968 w 24371300"/>
              <a:gd name="connsiteY85" fmla="*/ 12164247 h 13679488"/>
              <a:gd name="connsiteX86" fmla="*/ 3843856 w 24371300"/>
              <a:gd name="connsiteY86" fmla="*/ 12160977 h 13679488"/>
              <a:gd name="connsiteX87" fmla="*/ 3865235 w 24371300"/>
              <a:gd name="connsiteY87" fmla="*/ 12156072 h 13679488"/>
              <a:gd name="connsiteX88" fmla="*/ 3882217 w 24371300"/>
              <a:gd name="connsiteY88" fmla="*/ 12151167 h 13679488"/>
              <a:gd name="connsiteX89" fmla="*/ 3882217 w 24371300"/>
              <a:gd name="connsiteY89" fmla="*/ 12064761 h 13679488"/>
              <a:gd name="connsiteX90" fmla="*/ 3864732 w 24371300"/>
              <a:gd name="connsiteY90" fmla="*/ 12066899 h 13679488"/>
              <a:gd name="connsiteX91" fmla="*/ 3851651 w 24371300"/>
              <a:gd name="connsiteY91" fmla="*/ 12066899 h 13679488"/>
              <a:gd name="connsiteX92" fmla="*/ 3828132 w 24371300"/>
              <a:gd name="connsiteY92" fmla="*/ 12057089 h 13679488"/>
              <a:gd name="connsiteX93" fmla="*/ 3822095 w 24371300"/>
              <a:gd name="connsiteY93" fmla="*/ 12024262 h 13679488"/>
              <a:gd name="connsiteX94" fmla="*/ 3822220 w 24371300"/>
              <a:gd name="connsiteY94" fmla="*/ 12024262 h 13679488"/>
              <a:gd name="connsiteX95" fmla="*/ 3822220 w 24371300"/>
              <a:gd name="connsiteY95" fmla="*/ 11733225 h 13679488"/>
              <a:gd name="connsiteX96" fmla="*/ 3802476 w 24371300"/>
              <a:gd name="connsiteY96" fmla="*/ 11657259 h 13679488"/>
              <a:gd name="connsiteX97" fmla="*/ 3750531 w 24371300"/>
              <a:gd name="connsiteY97" fmla="*/ 11606447 h 13679488"/>
              <a:gd name="connsiteX98" fmla="*/ 3677832 w 24371300"/>
              <a:gd name="connsiteY98" fmla="*/ 11578022 h 13679488"/>
              <a:gd name="connsiteX99" fmla="*/ 3595826 w 24371300"/>
              <a:gd name="connsiteY99" fmla="*/ 11569218 h 13679488"/>
              <a:gd name="connsiteX100" fmla="*/ 6478947 w 24371300"/>
              <a:gd name="connsiteY100" fmla="*/ 11569092 h 13679488"/>
              <a:gd name="connsiteX101" fmla="*/ 6356946 w 24371300"/>
              <a:gd name="connsiteY101" fmla="*/ 11592611 h 13679488"/>
              <a:gd name="connsiteX102" fmla="*/ 6270038 w 24371300"/>
              <a:gd name="connsiteY102" fmla="*/ 11657133 h 13679488"/>
              <a:gd name="connsiteX103" fmla="*/ 6217590 w 24371300"/>
              <a:gd name="connsiteY103" fmla="*/ 11753977 h 13679488"/>
              <a:gd name="connsiteX104" fmla="*/ 6200106 w 24371300"/>
              <a:gd name="connsiteY104" fmla="*/ 11873210 h 13679488"/>
              <a:gd name="connsiteX105" fmla="*/ 6218093 w 24371300"/>
              <a:gd name="connsiteY105" fmla="*/ 11989172 h 13679488"/>
              <a:gd name="connsiteX106" fmla="*/ 6271170 w 24371300"/>
              <a:gd name="connsiteY106" fmla="*/ 12081614 h 13679488"/>
              <a:gd name="connsiteX107" fmla="*/ 6357072 w 24371300"/>
              <a:gd name="connsiteY107" fmla="*/ 12142866 h 13679488"/>
              <a:gd name="connsiteX108" fmla="*/ 6474670 w 24371300"/>
              <a:gd name="connsiteY108" fmla="*/ 12165253 h 13679488"/>
              <a:gd name="connsiteX109" fmla="*/ 6650252 w 24371300"/>
              <a:gd name="connsiteY109" fmla="*/ 12106769 h 13679488"/>
              <a:gd name="connsiteX110" fmla="*/ 6733893 w 24371300"/>
              <a:gd name="connsiteY110" fmla="*/ 11937731 h 13679488"/>
              <a:gd name="connsiteX111" fmla="*/ 6609248 w 24371300"/>
              <a:gd name="connsiteY111" fmla="*/ 11937731 h 13679488"/>
              <a:gd name="connsiteX112" fmla="*/ 6564979 w 24371300"/>
              <a:gd name="connsiteY112" fmla="*/ 12032941 h 13679488"/>
              <a:gd name="connsiteX113" fmla="*/ 6474670 w 24371300"/>
              <a:gd name="connsiteY113" fmla="*/ 12066899 h 13679488"/>
              <a:gd name="connsiteX114" fmla="*/ 6405748 w 24371300"/>
              <a:gd name="connsiteY114" fmla="*/ 12049920 h 13679488"/>
              <a:gd name="connsiteX115" fmla="*/ 6359212 w 24371300"/>
              <a:gd name="connsiteY115" fmla="*/ 12005648 h 13679488"/>
              <a:gd name="connsiteX116" fmla="*/ 6332924 w 24371300"/>
              <a:gd name="connsiteY116" fmla="*/ 11943265 h 13679488"/>
              <a:gd name="connsiteX117" fmla="*/ 6324750 w 24371300"/>
              <a:gd name="connsiteY117" fmla="*/ 11873210 h 13679488"/>
              <a:gd name="connsiteX118" fmla="*/ 6340095 w 24371300"/>
              <a:gd name="connsiteY118" fmla="*/ 11768693 h 13679488"/>
              <a:gd name="connsiteX119" fmla="*/ 6378330 w 24371300"/>
              <a:gd name="connsiteY119" fmla="*/ 11706310 h 13679488"/>
              <a:gd name="connsiteX120" fmla="*/ 6428639 w 24371300"/>
              <a:gd name="connsiteY120" fmla="*/ 11675747 h 13679488"/>
              <a:gd name="connsiteX121" fmla="*/ 6480080 w 24371300"/>
              <a:gd name="connsiteY121" fmla="*/ 11667572 h 13679488"/>
              <a:gd name="connsiteX122" fmla="*/ 6566991 w 24371300"/>
              <a:gd name="connsiteY122" fmla="*/ 11694361 h 13679488"/>
              <a:gd name="connsiteX123" fmla="*/ 6609124 w 24371300"/>
              <a:gd name="connsiteY123" fmla="*/ 11773724 h 13679488"/>
              <a:gd name="connsiteX124" fmla="*/ 6609248 w 24371300"/>
              <a:gd name="connsiteY124" fmla="*/ 11773598 h 13679488"/>
              <a:gd name="connsiteX125" fmla="*/ 6733893 w 24371300"/>
              <a:gd name="connsiteY125" fmla="*/ 11773598 h 13679488"/>
              <a:gd name="connsiteX126" fmla="*/ 6707606 w 24371300"/>
              <a:gd name="connsiteY126" fmla="*/ 11682790 h 13679488"/>
              <a:gd name="connsiteX127" fmla="*/ 6651260 w 24371300"/>
              <a:gd name="connsiteY127" fmla="*/ 11619401 h 13679488"/>
              <a:gd name="connsiteX128" fmla="*/ 6572524 w 24371300"/>
              <a:gd name="connsiteY128" fmla="*/ 11581669 h 13679488"/>
              <a:gd name="connsiteX129" fmla="*/ 6478947 w 24371300"/>
              <a:gd name="connsiteY129" fmla="*/ 11569092 h 13679488"/>
              <a:gd name="connsiteX130" fmla="*/ 4229858 w 24371300"/>
              <a:gd name="connsiteY130" fmla="*/ 11569092 h 13679488"/>
              <a:gd name="connsiteX131" fmla="*/ 4169734 w 24371300"/>
              <a:gd name="connsiteY131" fmla="*/ 11576261 h 13679488"/>
              <a:gd name="connsiteX132" fmla="*/ 4123198 w 24371300"/>
              <a:gd name="connsiteY132" fmla="*/ 11595378 h 13679488"/>
              <a:gd name="connsiteX133" fmla="*/ 4086598 w 24371300"/>
              <a:gd name="connsiteY133" fmla="*/ 11624935 h 13679488"/>
              <a:gd name="connsiteX134" fmla="*/ 4055908 w 24371300"/>
              <a:gd name="connsiteY134" fmla="*/ 11663170 h 13679488"/>
              <a:gd name="connsiteX135" fmla="*/ 4052640 w 24371300"/>
              <a:gd name="connsiteY135" fmla="*/ 11663170 h 13679488"/>
              <a:gd name="connsiteX136" fmla="*/ 4052640 w 24371300"/>
              <a:gd name="connsiteY136" fmla="*/ 11584436 h 13679488"/>
              <a:gd name="connsiteX137" fmla="*/ 3934539 w 24371300"/>
              <a:gd name="connsiteY137" fmla="*/ 11584436 h 13679488"/>
              <a:gd name="connsiteX138" fmla="*/ 3934539 w 24371300"/>
              <a:gd name="connsiteY138" fmla="*/ 12149657 h 13679488"/>
              <a:gd name="connsiteX139" fmla="*/ 4059304 w 24371300"/>
              <a:gd name="connsiteY139" fmla="*/ 12149657 h 13679488"/>
              <a:gd name="connsiteX140" fmla="*/ 4059304 w 24371300"/>
              <a:gd name="connsiteY140" fmla="*/ 11813845 h 13679488"/>
              <a:gd name="connsiteX141" fmla="*/ 4069743 w 24371300"/>
              <a:gd name="connsiteY141" fmla="*/ 11751462 h 13679488"/>
              <a:gd name="connsiteX142" fmla="*/ 4097037 w 24371300"/>
              <a:gd name="connsiteY142" fmla="*/ 11705555 h 13679488"/>
              <a:gd name="connsiteX143" fmla="*/ 4136403 w 24371300"/>
              <a:gd name="connsiteY143" fmla="*/ 11677130 h 13679488"/>
              <a:gd name="connsiteX144" fmla="*/ 4182942 w 24371300"/>
              <a:gd name="connsiteY144" fmla="*/ 11667320 h 13679488"/>
              <a:gd name="connsiteX145" fmla="*/ 4261173 w 24371300"/>
              <a:gd name="connsiteY145" fmla="*/ 11697380 h 13679488"/>
              <a:gd name="connsiteX146" fmla="*/ 4282557 w 24371300"/>
              <a:gd name="connsiteY146" fmla="*/ 11786552 h 13679488"/>
              <a:gd name="connsiteX147" fmla="*/ 4282557 w 24371300"/>
              <a:gd name="connsiteY147" fmla="*/ 12149783 h 13679488"/>
              <a:gd name="connsiteX148" fmla="*/ 4407197 w 24371300"/>
              <a:gd name="connsiteY148" fmla="*/ 12149783 h 13679488"/>
              <a:gd name="connsiteX149" fmla="*/ 4407197 w 24371300"/>
              <a:gd name="connsiteY149" fmla="*/ 11818373 h 13679488"/>
              <a:gd name="connsiteX150" fmla="*/ 4435627 w 24371300"/>
              <a:gd name="connsiteY150" fmla="*/ 11706813 h 13679488"/>
              <a:gd name="connsiteX151" fmla="*/ 4527437 w 24371300"/>
              <a:gd name="connsiteY151" fmla="*/ 11667446 h 13679488"/>
              <a:gd name="connsiteX152" fmla="*/ 4584291 w 24371300"/>
              <a:gd name="connsiteY152" fmla="*/ 11678388 h 13679488"/>
              <a:gd name="connsiteX153" fmla="*/ 4615478 w 24371300"/>
              <a:gd name="connsiteY153" fmla="*/ 11709580 h 13679488"/>
              <a:gd name="connsiteX154" fmla="*/ 4628055 w 24371300"/>
              <a:gd name="connsiteY154" fmla="*/ 11757751 h 13679488"/>
              <a:gd name="connsiteX155" fmla="*/ 4630194 w 24371300"/>
              <a:gd name="connsiteY155" fmla="*/ 11819505 h 13679488"/>
              <a:gd name="connsiteX156" fmla="*/ 4630194 w 24371300"/>
              <a:gd name="connsiteY156" fmla="*/ 12149909 h 13679488"/>
              <a:gd name="connsiteX157" fmla="*/ 4754963 w 24371300"/>
              <a:gd name="connsiteY157" fmla="*/ 12149909 h 13679488"/>
              <a:gd name="connsiteX158" fmla="*/ 4754963 w 24371300"/>
              <a:gd name="connsiteY158" fmla="*/ 11759386 h 13679488"/>
              <a:gd name="connsiteX159" fmla="*/ 4705158 w 24371300"/>
              <a:gd name="connsiteY159" fmla="*/ 11612861 h 13679488"/>
              <a:gd name="connsiteX160" fmla="*/ 4565672 w 24371300"/>
              <a:gd name="connsiteY160" fmla="*/ 11569092 h 13679488"/>
              <a:gd name="connsiteX161" fmla="*/ 4461782 w 24371300"/>
              <a:gd name="connsiteY161" fmla="*/ 11594246 h 13679488"/>
              <a:gd name="connsiteX162" fmla="*/ 4388459 w 24371300"/>
              <a:gd name="connsiteY162" fmla="*/ 11663170 h 13679488"/>
              <a:gd name="connsiteX163" fmla="*/ 4325569 w 24371300"/>
              <a:gd name="connsiteY163" fmla="*/ 11592108 h 13679488"/>
              <a:gd name="connsiteX164" fmla="*/ 4229858 w 24371300"/>
              <a:gd name="connsiteY164" fmla="*/ 11569092 h 13679488"/>
              <a:gd name="connsiteX165" fmla="*/ 5064496 w 24371300"/>
              <a:gd name="connsiteY165" fmla="*/ 11480675 h 13679488"/>
              <a:gd name="connsiteX166" fmla="*/ 5287619 w 24371300"/>
              <a:gd name="connsiteY166" fmla="*/ 11480675 h 13679488"/>
              <a:gd name="connsiteX167" fmla="*/ 5372891 w 24371300"/>
              <a:gd name="connsiteY167" fmla="*/ 11504697 h 13679488"/>
              <a:gd name="connsiteX168" fmla="*/ 5402449 w 24371300"/>
              <a:gd name="connsiteY168" fmla="*/ 11587833 h 13679488"/>
              <a:gd name="connsiteX169" fmla="*/ 5369620 w 24371300"/>
              <a:gd name="connsiteY169" fmla="*/ 11668202 h 13679488"/>
              <a:gd name="connsiteX170" fmla="*/ 5287619 w 24371300"/>
              <a:gd name="connsiteY170" fmla="*/ 11696123 h 13679488"/>
              <a:gd name="connsiteX171" fmla="*/ 5064496 w 24371300"/>
              <a:gd name="connsiteY171" fmla="*/ 11696123 h 13679488"/>
              <a:gd name="connsiteX172" fmla="*/ 6798289 w 24371300"/>
              <a:gd name="connsiteY172" fmla="*/ 11368989 h 13679488"/>
              <a:gd name="connsiteX173" fmla="*/ 6798289 w 24371300"/>
              <a:gd name="connsiteY173" fmla="*/ 12150035 h 13679488"/>
              <a:gd name="connsiteX174" fmla="*/ 6923055 w 24371300"/>
              <a:gd name="connsiteY174" fmla="*/ 12150035 h 13679488"/>
              <a:gd name="connsiteX175" fmla="*/ 6923055 w 24371300"/>
              <a:gd name="connsiteY175" fmla="*/ 11947668 h 13679488"/>
              <a:gd name="connsiteX176" fmla="*/ 6997389 w 24371300"/>
              <a:gd name="connsiteY176" fmla="*/ 11875474 h 13679488"/>
              <a:gd name="connsiteX177" fmla="*/ 7170329 w 24371300"/>
              <a:gd name="connsiteY177" fmla="*/ 12150035 h 13679488"/>
              <a:gd name="connsiteX178" fmla="*/ 7322263 w 24371300"/>
              <a:gd name="connsiteY178" fmla="*/ 12150035 h 13679488"/>
              <a:gd name="connsiteX179" fmla="*/ 7084927 w 24371300"/>
              <a:gd name="connsiteY179" fmla="*/ 11792339 h 13679488"/>
              <a:gd name="connsiteX180" fmla="*/ 7301511 w 24371300"/>
              <a:gd name="connsiteY180" fmla="*/ 11584437 h 13679488"/>
              <a:gd name="connsiteX181" fmla="*/ 7148442 w 24371300"/>
              <a:gd name="connsiteY181" fmla="*/ 11584437 h 13679488"/>
              <a:gd name="connsiteX182" fmla="*/ 6923055 w 24371300"/>
              <a:gd name="connsiteY182" fmla="*/ 11813091 h 13679488"/>
              <a:gd name="connsiteX183" fmla="*/ 6923055 w 24371300"/>
              <a:gd name="connsiteY183" fmla="*/ 11368989 h 13679488"/>
              <a:gd name="connsiteX184" fmla="*/ 4927777 w 24371300"/>
              <a:gd name="connsiteY184" fmla="*/ 11368989 h 13679488"/>
              <a:gd name="connsiteX185" fmla="*/ 4927777 w 24371300"/>
              <a:gd name="connsiteY185" fmla="*/ 12150035 h 13679488"/>
              <a:gd name="connsiteX186" fmla="*/ 5286608 w 24371300"/>
              <a:gd name="connsiteY186" fmla="*/ 12150035 h 13679488"/>
              <a:gd name="connsiteX187" fmla="*/ 5416787 w 24371300"/>
              <a:gd name="connsiteY187" fmla="*/ 12133056 h 13679488"/>
              <a:gd name="connsiteX188" fmla="*/ 5506464 w 24371300"/>
              <a:gd name="connsiteY188" fmla="*/ 12087149 h 13679488"/>
              <a:gd name="connsiteX189" fmla="*/ 5557905 w 24371300"/>
              <a:gd name="connsiteY189" fmla="*/ 12018226 h 13679488"/>
              <a:gd name="connsiteX190" fmla="*/ 5574258 w 24371300"/>
              <a:gd name="connsiteY190" fmla="*/ 11932324 h 13679488"/>
              <a:gd name="connsiteX191" fmla="*/ 5537028 w 24371300"/>
              <a:gd name="connsiteY191" fmla="*/ 11799382 h 13679488"/>
              <a:gd name="connsiteX192" fmla="*/ 5427606 w 24371300"/>
              <a:gd name="connsiteY192" fmla="*/ 11730962 h 13679488"/>
              <a:gd name="connsiteX193" fmla="*/ 5427606 w 24371300"/>
              <a:gd name="connsiteY193" fmla="*/ 11728824 h 13679488"/>
              <a:gd name="connsiteX194" fmla="*/ 5510238 w 24371300"/>
              <a:gd name="connsiteY194" fmla="*/ 11663799 h 13679488"/>
              <a:gd name="connsiteX195" fmla="*/ 5539163 w 24371300"/>
              <a:gd name="connsiteY195" fmla="*/ 11562678 h 13679488"/>
              <a:gd name="connsiteX196" fmla="*/ 5475776 w 24371300"/>
              <a:gd name="connsiteY196" fmla="*/ 11417160 h 13679488"/>
              <a:gd name="connsiteX197" fmla="*/ 5307362 w 24371300"/>
              <a:gd name="connsiteY197" fmla="*/ 11368989 h 13679488"/>
              <a:gd name="connsiteX198" fmla="*/ 3128577 w 24371300"/>
              <a:gd name="connsiteY198" fmla="*/ 11368989 h 13679488"/>
              <a:gd name="connsiteX199" fmla="*/ 3128577 w 24371300"/>
              <a:gd name="connsiteY199" fmla="*/ 11487089 h 13679488"/>
              <a:gd name="connsiteX200" fmla="*/ 3253218 w 24371300"/>
              <a:gd name="connsiteY200" fmla="*/ 11487089 h 13679488"/>
              <a:gd name="connsiteX201" fmla="*/ 3253218 w 24371300"/>
              <a:gd name="connsiteY201" fmla="*/ 11368989 h 13679488"/>
              <a:gd name="connsiteX202" fmla="*/ 2887091 w 24371300"/>
              <a:gd name="connsiteY202" fmla="*/ 11368989 h 13679488"/>
              <a:gd name="connsiteX203" fmla="*/ 2887091 w 24371300"/>
              <a:gd name="connsiteY203" fmla="*/ 11759512 h 13679488"/>
              <a:gd name="connsiteX204" fmla="*/ 2887091 w 24371300"/>
              <a:gd name="connsiteY204" fmla="*/ 12150035 h 13679488"/>
              <a:gd name="connsiteX205" fmla="*/ 3011733 w 24371300"/>
              <a:gd name="connsiteY205" fmla="*/ 12150035 h 13679488"/>
              <a:gd name="connsiteX206" fmla="*/ 3011733 w 24371300"/>
              <a:gd name="connsiteY206" fmla="*/ 11759512 h 13679488"/>
              <a:gd name="connsiteX207" fmla="*/ 3011733 w 24371300"/>
              <a:gd name="connsiteY207" fmla="*/ 11368989 h 13679488"/>
              <a:gd name="connsiteX208" fmla="*/ 2645603 w 24371300"/>
              <a:gd name="connsiteY208" fmla="*/ 11368989 h 13679488"/>
              <a:gd name="connsiteX209" fmla="*/ 2645603 w 24371300"/>
              <a:gd name="connsiteY209" fmla="*/ 11780894 h 13679488"/>
              <a:gd name="connsiteX210" fmla="*/ 2645603 w 24371300"/>
              <a:gd name="connsiteY210" fmla="*/ 12150035 h 13679488"/>
              <a:gd name="connsiteX211" fmla="*/ 2770372 w 24371300"/>
              <a:gd name="connsiteY211" fmla="*/ 12150035 h 13679488"/>
              <a:gd name="connsiteX212" fmla="*/ 2770372 w 24371300"/>
              <a:gd name="connsiteY212" fmla="*/ 11769323 h 13679488"/>
              <a:gd name="connsiteX213" fmla="*/ 2770372 w 24371300"/>
              <a:gd name="connsiteY213" fmla="*/ 11368989 h 13679488"/>
              <a:gd name="connsiteX214" fmla="*/ 2404118 w 24371300"/>
              <a:gd name="connsiteY214" fmla="*/ 11368989 h 13679488"/>
              <a:gd name="connsiteX215" fmla="*/ 2404118 w 24371300"/>
              <a:gd name="connsiteY215" fmla="*/ 11487089 h 13679488"/>
              <a:gd name="connsiteX216" fmla="*/ 2528886 w 24371300"/>
              <a:gd name="connsiteY216" fmla="*/ 11487089 h 13679488"/>
              <a:gd name="connsiteX217" fmla="*/ 2528886 w 24371300"/>
              <a:gd name="connsiteY217" fmla="*/ 11368989 h 13679488"/>
              <a:gd name="connsiteX218" fmla="*/ 1331265 w 24371300"/>
              <a:gd name="connsiteY218" fmla="*/ 11368989 h 13679488"/>
              <a:gd name="connsiteX219" fmla="*/ 1536908 w 24371300"/>
              <a:gd name="connsiteY219" fmla="*/ 12150035 h 13679488"/>
              <a:gd name="connsiteX220" fmla="*/ 1678024 w 24371300"/>
              <a:gd name="connsiteY220" fmla="*/ 12150035 h 13679488"/>
              <a:gd name="connsiteX221" fmla="*/ 1837758 w 24371300"/>
              <a:gd name="connsiteY221" fmla="*/ 11552742 h 13679488"/>
              <a:gd name="connsiteX222" fmla="*/ 1839895 w 24371300"/>
              <a:gd name="connsiteY222" fmla="*/ 11552742 h 13679488"/>
              <a:gd name="connsiteX223" fmla="*/ 1996359 w 24371300"/>
              <a:gd name="connsiteY223" fmla="*/ 12150035 h 13679488"/>
              <a:gd name="connsiteX224" fmla="*/ 2135339 w 24371300"/>
              <a:gd name="connsiteY224" fmla="*/ 12150035 h 13679488"/>
              <a:gd name="connsiteX225" fmla="*/ 2350790 w 24371300"/>
              <a:gd name="connsiteY225" fmla="*/ 11368989 h 13679488"/>
              <a:gd name="connsiteX226" fmla="*/ 2211809 w 24371300"/>
              <a:gd name="connsiteY226" fmla="*/ 11368989 h 13679488"/>
              <a:gd name="connsiteX227" fmla="*/ 2066414 w 24371300"/>
              <a:gd name="connsiteY227" fmla="*/ 11966282 h 13679488"/>
              <a:gd name="connsiteX228" fmla="*/ 2064151 w 24371300"/>
              <a:gd name="connsiteY228" fmla="*/ 11966282 h 13679488"/>
              <a:gd name="connsiteX229" fmla="*/ 1911083 w 24371300"/>
              <a:gd name="connsiteY229" fmla="*/ 11368989 h 13679488"/>
              <a:gd name="connsiteX230" fmla="*/ 1770973 w 24371300"/>
              <a:gd name="connsiteY230" fmla="*/ 11368989 h 13679488"/>
              <a:gd name="connsiteX231" fmla="*/ 1613503 w 24371300"/>
              <a:gd name="connsiteY231" fmla="*/ 11966282 h 13679488"/>
              <a:gd name="connsiteX232" fmla="*/ 1611364 w 24371300"/>
              <a:gd name="connsiteY232" fmla="*/ 11966282 h 13679488"/>
              <a:gd name="connsiteX233" fmla="*/ 1470248 w 24371300"/>
              <a:gd name="connsiteY233" fmla="*/ 11368989 h 13679488"/>
              <a:gd name="connsiteX234" fmla="*/ 0 w 24371300"/>
              <a:gd name="connsiteY234" fmla="*/ 10428547 h 13679488"/>
              <a:gd name="connsiteX235" fmla="*/ 24371300 w 24371300"/>
              <a:gd name="connsiteY235" fmla="*/ 10428547 h 13679488"/>
              <a:gd name="connsiteX236" fmla="*/ 24371300 w 24371300"/>
              <a:gd name="connsiteY236" fmla="*/ 13679488 h 13679488"/>
              <a:gd name="connsiteX237" fmla="*/ 0 w 24371300"/>
              <a:gd name="connsiteY237" fmla="*/ 13679488 h 13679488"/>
              <a:gd name="connsiteX238" fmla="*/ 0 w 24371300"/>
              <a:gd name="connsiteY238" fmla="*/ 0 h 13679488"/>
              <a:gd name="connsiteX239" fmla="*/ 24371300 w 24371300"/>
              <a:gd name="connsiteY239" fmla="*/ 0 h 13679488"/>
              <a:gd name="connsiteX240" fmla="*/ 24371300 w 24371300"/>
              <a:gd name="connsiteY240" fmla="*/ 10258907 h 13679488"/>
              <a:gd name="connsiteX241" fmla="*/ 0 w 24371300"/>
              <a:gd name="connsiteY241" fmla="*/ 10258907 h 136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4371300" h="13679488">
                <a:moveTo>
                  <a:pt x="1401447" y="12308131"/>
                </a:moveTo>
                <a:lnTo>
                  <a:pt x="1401447" y="12421075"/>
                </a:lnTo>
                <a:lnTo>
                  <a:pt x="4203820" y="12421075"/>
                </a:lnTo>
                <a:lnTo>
                  <a:pt x="7342008" y="12421075"/>
                </a:lnTo>
                <a:lnTo>
                  <a:pt x="7342008" y="12308131"/>
                </a:lnTo>
                <a:lnTo>
                  <a:pt x="4209731" y="12308131"/>
                </a:lnTo>
                <a:close/>
                <a:moveTo>
                  <a:pt x="3697579" y="11866544"/>
                </a:moveTo>
                <a:lnTo>
                  <a:pt x="3697579" y="11959490"/>
                </a:lnTo>
                <a:cubicBezTo>
                  <a:pt x="3697579" y="11979236"/>
                  <a:pt x="3692799" y="11995838"/>
                  <a:pt x="3683368" y="12009296"/>
                </a:cubicBezTo>
                <a:cubicBezTo>
                  <a:pt x="3673807" y="12022753"/>
                  <a:pt x="3661983" y="12033821"/>
                  <a:pt x="3647772" y="12042625"/>
                </a:cubicBezTo>
                <a:cubicBezTo>
                  <a:pt x="3633562" y="12051429"/>
                  <a:pt x="3618343" y="12057592"/>
                  <a:pt x="3602368" y="12061240"/>
                </a:cubicBezTo>
                <a:cubicBezTo>
                  <a:pt x="3586268" y="12064887"/>
                  <a:pt x="3571300" y="12066648"/>
                  <a:pt x="3557465" y="12066648"/>
                </a:cubicBezTo>
                <a:cubicBezTo>
                  <a:pt x="3546523" y="12066648"/>
                  <a:pt x="3534323" y="12065516"/>
                  <a:pt x="3520866" y="12063378"/>
                </a:cubicBezTo>
                <a:cubicBezTo>
                  <a:pt x="3507281" y="12061240"/>
                  <a:pt x="3494957" y="12057341"/>
                  <a:pt x="3483638" y="12051932"/>
                </a:cubicBezTo>
                <a:cubicBezTo>
                  <a:pt x="3472443" y="12046524"/>
                  <a:pt x="3462757" y="12039104"/>
                  <a:pt x="3454709" y="12029545"/>
                </a:cubicBezTo>
                <a:cubicBezTo>
                  <a:pt x="3446660" y="12020112"/>
                  <a:pt x="3442634" y="12008415"/>
                  <a:pt x="3442634" y="11994580"/>
                </a:cubicBezTo>
                <a:cubicBezTo>
                  <a:pt x="3442634" y="11978607"/>
                  <a:pt x="3445402" y="11964898"/>
                  <a:pt x="3450809" y="11953578"/>
                </a:cubicBezTo>
                <a:cubicBezTo>
                  <a:pt x="3456218" y="11942385"/>
                  <a:pt x="3463765" y="11933203"/>
                  <a:pt x="3473199" y="11926286"/>
                </a:cubicBezTo>
                <a:cubicBezTo>
                  <a:pt x="3482630" y="11919494"/>
                  <a:pt x="3493573" y="11913960"/>
                  <a:pt x="3506024" y="11909935"/>
                </a:cubicBezTo>
                <a:cubicBezTo>
                  <a:pt x="3518350" y="11905911"/>
                  <a:pt x="3531179" y="11902766"/>
                  <a:pt x="3544260" y="11900628"/>
                </a:cubicBezTo>
                <a:cubicBezTo>
                  <a:pt x="3571929" y="11895597"/>
                  <a:pt x="3599600" y="11891698"/>
                  <a:pt x="3627396" y="11889183"/>
                </a:cubicBezTo>
                <a:cubicBezTo>
                  <a:pt x="3655193" y="11886668"/>
                  <a:pt x="3678461" y="11879247"/>
                  <a:pt x="3697455" y="11866795"/>
                </a:cubicBezTo>
                <a:close/>
                <a:moveTo>
                  <a:pt x="5064496" y="11794477"/>
                </a:moveTo>
                <a:lnTo>
                  <a:pt x="5306231" y="11794477"/>
                </a:lnTo>
                <a:cubicBezTo>
                  <a:pt x="5347865" y="11794477"/>
                  <a:pt x="5380062" y="11804916"/>
                  <a:pt x="5403078" y="11825669"/>
                </a:cubicBezTo>
                <a:cubicBezTo>
                  <a:pt x="5426094" y="11846421"/>
                  <a:pt x="5437542" y="11875474"/>
                  <a:pt x="5437542" y="11914841"/>
                </a:cubicBezTo>
                <a:cubicBezTo>
                  <a:pt x="5437542" y="11954208"/>
                  <a:pt x="5426094" y="11984645"/>
                  <a:pt x="5403078" y="12006152"/>
                </a:cubicBezTo>
                <a:cubicBezTo>
                  <a:pt x="5380062" y="12027659"/>
                  <a:pt x="5347737" y="12038475"/>
                  <a:pt x="5306231" y="12038475"/>
                </a:cubicBezTo>
                <a:lnTo>
                  <a:pt x="5064496" y="12038475"/>
                </a:lnTo>
                <a:lnTo>
                  <a:pt x="5064496" y="12038350"/>
                </a:lnTo>
                <a:close/>
                <a:moveTo>
                  <a:pt x="5639912" y="11584437"/>
                </a:moveTo>
                <a:lnTo>
                  <a:pt x="5639912" y="11943391"/>
                </a:lnTo>
                <a:cubicBezTo>
                  <a:pt x="5639912" y="12017723"/>
                  <a:pt x="5656510" y="12073314"/>
                  <a:pt x="5689715" y="12110166"/>
                </a:cubicBezTo>
                <a:cubicBezTo>
                  <a:pt x="5722923" y="12147017"/>
                  <a:pt x="5776750" y="12165380"/>
                  <a:pt x="5851084" y="12165380"/>
                </a:cubicBezTo>
                <a:cubicBezTo>
                  <a:pt x="5882403" y="12165380"/>
                  <a:pt x="5913219" y="12156827"/>
                  <a:pt x="5943529" y="12139722"/>
                </a:cubicBezTo>
                <a:cubicBezTo>
                  <a:pt x="5973837" y="12122491"/>
                  <a:pt x="5996606" y="12099726"/>
                  <a:pt x="6011950" y="12071302"/>
                </a:cubicBezTo>
                <a:lnTo>
                  <a:pt x="6014086" y="12071302"/>
                </a:lnTo>
                <a:lnTo>
                  <a:pt x="6014086" y="12150035"/>
                </a:lnTo>
                <a:lnTo>
                  <a:pt x="6136465" y="12150035"/>
                </a:lnTo>
                <a:lnTo>
                  <a:pt x="6136465" y="11584437"/>
                </a:lnTo>
                <a:lnTo>
                  <a:pt x="6011825" y="11584437"/>
                </a:lnTo>
                <a:lnTo>
                  <a:pt x="6011825" y="11912577"/>
                </a:lnTo>
                <a:cubicBezTo>
                  <a:pt x="6011825" y="11934462"/>
                  <a:pt x="6009435" y="11954837"/>
                  <a:pt x="6004654" y="11973828"/>
                </a:cubicBezTo>
                <a:cubicBezTo>
                  <a:pt x="5999873" y="11992820"/>
                  <a:pt x="5992076" y="12009045"/>
                  <a:pt x="5981135" y="12022502"/>
                </a:cubicBezTo>
                <a:cubicBezTo>
                  <a:pt x="5970194" y="12036086"/>
                  <a:pt x="5955981" y="12046776"/>
                  <a:pt x="5938496" y="12054826"/>
                </a:cubicBezTo>
                <a:cubicBezTo>
                  <a:pt x="5921013" y="12062875"/>
                  <a:pt x="5899132" y="12066900"/>
                  <a:pt x="5872843" y="12066900"/>
                </a:cubicBezTo>
                <a:cubicBezTo>
                  <a:pt x="5838508" y="12066900"/>
                  <a:pt x="5811969" y="12056587"/>
                  <a:pt x="5792976" y="12036211"/>
                </a:cubicBezTo>
                <a:cubicBezTo>
                  <a:pt x="5773986" y="12015836"/>
                  <a:pt x="5764553" y="11980746"/>
                  <a:pt x="5764553" y="11931191"/>
                </a:cubicBezTo>
                <a:lnTo>
                  <a:pt x="5764553" y="11584437"/>
                </a:lnTo>
                <a:close/>
                <a:moveTo>
                  <a:pt x="3128577" y="11584437"/>
                </a:moveTo>
                <a:lnTo>
                  <a:pt x="3128577" y="12150035"/>
                </a:lnTo>
                <a:lnTo>
                  <a:pt x="3253344" y="12150035"/>
                </a:lnTo>
                <a:lnTo>
                  <a:pt x="3253344" y="11584437"/>
                </a:lnTo>
                <a:close/>
                <a:moveTo>
                  <a:pt x="2404118" y="11584437"/>
                </a:moveTo>
                <a:lnTo>
                  <a:pt x="2404118" y="12150035"/>
                </a:lnTo>
                <a:lnTo>
                  <a:pt x="2528759" y="12150035"/>
                </a:lnTo>
                <a:lnTo>
                  <a:pt x="2528759" y="11584437"/>
                </a:lnTo>
                <a:close/>
                <a:moveTo>
                  <a:pt x="3595826" y="11569218"/>
                </a:moveTo>
                <a:cubicBezTo>
                  <a:pt x="3564385" y="11569218"/>
                  <a:pt x="3533820" y="11572237"/>
                  <a:pt x="3503886" y="11578022"/>
                </a:cubicBezTo>
                <a:cubicBezTo>
                  <a:pt x="3473953" y="11583808"/>
                  <a:pt x="3447163" y="11593995"/>
                  <a:pt x="3423517" y="11608585"/>
                </a:cubicBezTo>
                <a:cubicBezTo>
                  <a:pt x="3399870" y="11623174"/>
                  <a:pt x="3380378" y="11642543"/>
                  <a:pt x="3365032" y="11666566"/>
                </a:cubicBezTo>
                <a:cubicBezTo>
                  <a:pt x="3349688" y="11690588"/>
                  <a:pt x="3340884" y="11720899"/>
                  <a:pt x="3338746" y="11757373"/>
                </a:cubicBezTo>
                <a:lnTo>
                  <a:pt x="3463386" y="11757373"/>
                </a:lnTo>
                <a:cubicBezTo>
                  <a:pt x="3466279" y="11726811"/>
                  <a:pt x="3478983" y="11704172"/>
                  <a:pt x="3501624" y="11689582"/>
                </a:cubicBezTo>
                <a:cubicBezTo>
                  <a:pt x="3524262" y="11674993"/>
                  <a:pt x="3553065" y="11667698"/>
                  <a:pt x="3588030" y="11667698"/>
                </a:cubicBezTo>
                <a:cubicBezTo>
                  <a:pt x="3600356" y="11667698"/>
                  <a:pt x="3613561" y="11668704"/>
                  <a:pt x="3627396" y="11670465"/>
                </a:cubicBezTo>
                <a:cubicBezTo>
                  <a:pt x="3641231" y="11672226"/>
                  <a:pt x="3653809" y="11675999"/>
                  <a:pt x="3665129" y="11681407"/>
                </a:cubicBezTo>
                <a:cubicBezTo>
                  <a:pt x="3676448" y="11686941"/>
                  <a:pt x="3685883" y="11694739"/>
                  <a:pt x="3693553" y="11704926"/>
                </a:cubicBezTo>
                <a:cubicBezTo>
                  <a:pt x="3701100" y="11715114"/>
                  <a:pt x="3704998" y="11728194"/>
                  <a:pt x="3704998" y="11744293"/>
                </a:cubicBezTo>
                <a:cubicBezTo>
                  <a:pt x="3704998" y="11762530"/>
                  <a:pt x="3700347" y="11776239"/>
                  <a:pt x="3691289" y="11785295"/>
                </a:cubicBezTo>
                <a:cubicBezTo>
                  <a:pt x="3682108" y="11794476"/>
                  <a:pt x="3669784" y="11801142"/>
                  <a:pt x="3654060" y="11805544"/>
                </a:cubicBezTo>
                <a:cubicBezTo>
                  <a:pt x="3638338" y="11809946"/>
                  <a:pt x="3620230" y="11813091"/>
                  <a:pt x="3599851" y="11814851"/>
                </a:cubicBezTo>
                <a:cubicBezTo>
                  <a:pt x="3579478" y="11816738"/>
                  <a:pt x="3557968" y="11819757"/>
                  <a:pt x="3535331" y="11824159"/>
                </a:cubicBezTo>
                <a:cubicBezTo>
                  <a:pt x="3509043" y="11827051"/>
                  <a:pt x="3483009" y="11831202"/>
                  <a:pt x="3457099" y="11836736"/>
                </a:cubicBezTo>
                <a:cubicBezTo>
                  <a:pt x="3431189" y="11842144"/>
                  <a:pt x="3407796" y="11851200"/>
                  <a:pt x="3387041" y="11863525"/>
                </a:cubicBezTo>
                <a:cubicBezTo>
                  <a:pt x="3366291" y="11875977"/>
                  <a:pt x="3349436" y="11893082"/>
                  <a:pt x="3336732" y="11914966"/>
                </a:cubicBezTo>
                <a:cubicBezTo>
                  <a:pt x="3324030" y="11936725"/>
                  <a:pt x="3317615" y="11965275"/>
                  <a:pt x="3317615" y="12000240"/>
                </a:cubicBezTo>
                <a:cubicBezTo>
                  <a:pt x="3317615" y="12027910"/>
                  <a:pt x="3322897" y="12052184"/>
                  <a:pt x="3333463" y="12072936"/>
                </a:cubicBezTo>
                <a:cubicBezTo>
                  <a:pt x="3344029" y="12093689"/>
                  <a:pt x="3358239" y="12110920"/>
                  <a:pt x="3376100" y="12124377"/>
                </a:cubicBezTo>
                <a:cubicBezTo>
                  <a:pt x="3393961" y="12137835"/>
                  <a:pt x="3414461" y="12148023"/>
                  <a:pt x="3437855" y="12154940"/>
                </a:cubicBezTo>
                <a:cubicBezTo>
                  <a:pt x="3461251" y="12161858"/>
                  <a:pt x="3485650" y="12165379"/>
                  <a:pt x="3511182" y="12165379"/>
                </a:cubicBezTo>
                <a:cubicBezTo>
                  <a:pt x="3544763" y="12165379"/>
                  <a:pt x="3579601" y="12159971"/>
                  <a:pt x="3615700" y="12149029"/>
                </a:cubicBezTo>
                <a:cubicBezTo>
                  <a:pt x="3651797" y="12137961"/>
                  <a:pt x="3682235" y="12120478"/>
                  <a:pt x="3707012" y="12096456"/>
                </a:cubicBezTo>
                <a:cubicBezTo>
                  <a:pt x="3712167" y="12121988"/>
                  <a:pt x="3723111" y="12139847"/>
                  <a:pt x="3739840" y="12150035"/>
                </a:cubicBezTo>
                <a:cubicBezTo>
                  <a:pt x="3756691" y="12160222"/>
                  <a:pt x="3777822" y="12165379"/>
                  <a:pt x="3803356" y="12165379"/>
                </a:cubicBezTo>
                <a:cubicBezTo>
                  <a:pt x="3808511" y="12165379"/>
                  <a:pt x="3814675" y="12165002"/>
                  <a:pt x="3821968" y="12164247"/>
                </a:cubicBezTo>
                <a:cubicBezTo>
                  <a:pt x="3829266" y="12163493"/>
                  <a:pt x="3836559" y="12162486"/>
                  <a:pt x="3843856" y="12160977"/>
                </a:cubicBezTo>
                <a:cubicBezTo>
                  <a:pt x="3851148" y="12159468"/>
                  <a:pt x="3858317" y="12157833"/>
                  <a:pt x="3865235" y="12156072"/>
                </a:cubicBezTo>
                <a:cubicBezTo>
                  <a:pt x="3872152" y="12154311"/>
                  <a:pt x="3877813" y="12152676"/>
                  <a:pt x="3882217" y="12151167"/>
                </a:cubicBezTo>
                <a:lnTo>
                  <a:pt x="3882217" y="12064761"/>
                </a:lnTo>
                <a:cubicBezTo>
                  <a:pt x="3875674" y="12066145"/>
                  <a:pt x="3869765" y="12066899"/>
                  <a:pt x="3864732" y="12066899"/>
                </a:cubicBezTo>
                <a:lnTo>
                  <a:pt x="3851651" y="12066899"/>
                </a:lnTo>
                <a:cubicBezTo>
                  <a:pt x="3839955" y="12066899"/>
                  <a:pt x="3832156" y="12063629"/>
                  <a:pt x="3828132" y="12057089"/>
                </a:cubicBezTo>
                <a:cubicBezTo>
                  <a:pt x="3824106" y="12050549"/>
                  <a:pt x="3822095" y="12039607"/>
                  <a:pt x="3822095" y="12024262"/>
                </a:cubicBezTo>
                <a:lnTo>
                  <a:pt x="3822220" y="12024262"/>
                </a:lnTo>
                <a:lnTo>
                  <a:pt x="3822220" y="11733225"/>
                </a:lnTo>
                <a:cubicBezTo>
                  <a:pt x="3822220" y="11703417"/>
                  <a:pt x="3815556" y="11678011"/>
                  <a:pt x="3802476" y="11657259"/>
                </a:cubicBezTo>
                <a:cubicBezTo>
                  <a:pt x="3789395" y="11636506"/>
                  <a:pt x="3772037" y="11619527"/>
                  <a:pt x="3750531" y="11606447"/>
                </a:cubicBezTo>
                <a:cubicBezTo>
                  <a:pt x="3729022" y="11593366"/>
                  <a:pt x="3704747" y="11583808"/>
                  <a:pt x="3677832" y="11578022"/>
                </a:cubicBezTo>
                <a:cubicBezTo>
                  <a:pt x="3650916" y="11572111"/>
                  <a:pt x="3623498" y="11569218"/>
                  <a:pt x="3595826" y="11569218"/>
                </a:cubicBezTo>
                <a:close/>
                <a:moveTo>
                  <a:pt x="6478947" y="11569092"/>
                </a:moveTo>
                <a:cubicBezTo>
                  <a:pt x="6432287" y="11569092"/>
                  <a:pt x="6391536" y="11576890"/>
                  <a:pt x="6356946" y="11592611"/>
                </a:cubicBezTo>
                <a:cubicBezTo>
                  <a:pt x="6322360" y="11608333"/>
                  <a:pt x="6293305" y="11629840"/>
                  <a:pt x="6270038" y="11657133"/>
                </a:cubicBezTo>
                <a:cubicBezTo>
                  <a:pt x="6246769" y="11684551"/>
                  <a:pt x="6229288" y="11716749"/>
                  <a:pt x="6217590" y="11753977"/>
                </a:cubicBezTo>
                <a:cubicBezTo>
                  <a:pt x="6205894" y="11791206"/>
                  <a:pt x="6200106" y="11831579"/>
                  <a:pt x="6200106" y="11873210"/>
                </a:cubicBezTo>
                <a:cubicBezTo>
                  <a:pt x="6200106" y="11914840"/>
                  <a:pt x="6206019" y="11953452"/>
                  <a:pt x="6218093" y="11989172"/>
                </a:cubicBezTo>
                <a:cubicBezTo>
                  <a:pt x="6230166" y="12024891"/>
                  <a:pt x="6247773" y="12055705"/>
                  <a:pt x="6271170" y="12081614"/>
                </a:cubicBezTo>
                <a:cubicBezTo>
                  <a:pt x="6294563" y="12107524"/>
                  <a:pt x="6323115" y="12128024"/>
                  <a:pt x="6357072" y="12142866"/>
                </a:cubicBezTo>
                <a:cubicBezTo>
                  <a:pt x="6391032" y="12157707"/>
                  <a:pt x="6430149" y="12165253"/>
                  <a:pt x="6474670" y="12165253"/>
                </a:cubicBezTo>
                <a:cubicBezTo>
                  <a:pt x="6547621" y="12165253"/>
                  <a:pt x="6606104" y="12145758"/>
                  <a:pt x="6650252" y="12106769"/>
                </a:cubicBezTo>
                <a:cubicBezTo>
                  <a:pt x="6694274" y="12067780"/>
                  <a:pt x="6722193" y="12011434"/>
                  <a:pt x="6733893" y="11937731"/>
                </a:cubicBezTo>
                <a:lnTo>
                  <a:pt x="6609248" y="11937731"/>
                </a:lnTo>
                <a:cubicBezTo>
                  <a:pt x="6603466" y="11978607"/>
                  <a:pt x="6588623" y="12010302"/>
                  <a:pt x="6564979" y="12032941"/>
                </a:cubicBezTo>
                <a:cubicBezTo>
                  <a:pt x="6541205" y="12055580"/>
                  <a:pt x="6511144" y="12066899"/>
                  <a:pt x="6474670" y="12066899"/>
                </a:cubicBezTo>
                <a:cubicBezTo>
                  <a:pt x="6447631" y="12066899"/>
                  <a:pt x="6424739" y="12061239"/>
                  <a:pt x="6405748" y="12049920"/>
                </a:cubicBezTo>
                <a:cubicBezTo>
                  <a:pt x="6386757" y="12038600"/>
                  <a:pt x="6371287" y="12023885"/>
                  <a:pt x="6359212" y="12005648"/>
                </a:cubicBezTo>
                <a:cubicBezTo>
                  <a:pt x="6347137" y="11987411"/>
                  <a:pt x="6338458" y="11966659"/>
                  <a:pt x="6332924" y="11943265"/>
                </a:cubicBezTo>
                <a:cubicBezTo>
                  <a:pt x="6327514" y="11919871"/>
                  <a:pt x="6324750" y="11896603"/>
                  <a:pt x="6324750" y="11873210"/>
                </a:cubicBezTo>
                <a:cubicBezTo>
                  <a:pt x="6324750" y="11830195"/>
                  <a:pt x="6329904" y="11795357"/>
                  <a:pt x="6340095" y="11768693"/>
                </a:cubicBezTo>
                <a:cubicBezTo>
                  <a:pt x="6350282" y="11742029"/>
                  <a:pt x="6362985" y="11721277"/>
                  <a:pt x="6378330" y="11706310"/>
                </a:cubicBezTo>
                <a:cubicBezTo>
                  <a:pt x="6393671" y="11691469"/>
                  <a:pt x="6410400" y="11681155"/>
                  <a:pt x="6428639" y="11675747"/>
                </a:cubicBezTo>
                <a:cubicBezTo>
                  <a:pt x="6446874" y="11670339"/>
                  <a:pt x="6463979" y="11667572"/>
                  <a:pt x="6480080" y="11667572"/>
                </a:cubicBezTo>
                <a:cubicBezTo>
                  <a:pt x="6515044" y="11667572"/>
                  <a:pt x="6543973" y="11676502"/>
                  <a:pt x="6566991" y="11694361"/>
                </a:cubicBezTo>
                <a:cubicBezTo>
                  <a:pt x="6590008" y="11712347"/>
                  <a:pt x="6603969" y="11738759"/>
                  <a:pt x="6609124" y="11773724"/>
                </a:cubicBezTo>
                <a:lnTo>
                  <a:pt x="6609248" y="11773598"/>
                </a:lnTo>
                <a:lnTo>
                  <a:pt x="6733893" y="11773598"/>
                </a:lnTo>
                <a:cubicBezTo>
                  <a:pt x="6731001" y="11738633"/>
                  <a:pt x="6722193" y="11708322"/>
                  <a:pt x="6707606" y="11682790"/>
                </a:cubicBezTo>
                <a:cubicBezTo>
                  <a:pt x="6693016" y="11657384"/>
                  <a:pt x="6674274" y="11636129"/>
                  <a:pt x="6651260" y="11619401"/>
                </a:cubicBezTo>
                <a:cubicBezTo>
                  <a:pt x="6628368" y="11602673"/>
                  <a:pt x="6602082" y="11590096"/>
                  <a:pt x="6572524" y="11581669"/>
                </a:cubicBezTo>
                <a:cubicBezTo>
                  <a:pt x="6542966" y="11573242"/>
                  <a:pt x="6511777" y="11569092"/>
                  <a:pt x="6478947" y="11569092"/>
                </a:cubicBezTo>
                <a:close/>
                <a:moveTo>
                  <a:pt x="4229858" y="11569092"/>
                </a:moveTo>
                <a:cubicBezTo>
                  <a:pt x="4207220" y="11569092"/>
                  <a:pt x="4187218" y="11571482"/>
                  <a:pt x="4169734" y="11576261"/>
                </a:cubicBezTo>
                <a:cubicBezTo>
                  <a:pt x="4152252" y="11581040"/>
                  <a:pt x="4136655" y="11587329"/>
                  <a:pt x="4123198" y="11595378"/>
                </a:cubicBezTo>
                <a:cubicBezTo>
                  <a:pt x="4109739" y="11603428"/>
                  <a:pt x="4097540" y="11613238"/>
                  <a:pt x="4086598" y="11624935"/>
                </a:cubicBezTo>
                <a:cubicBezTo>
                  <a:pt x="4075655" y="11636506"/>
                  <a:pt x="4065343" y="11649335"/>
                  <a:pt x="4055908" y="11663170"/>
                </a:cubicBezTo>
                <a:lnTo>
                  <a:pt x="4052640" y="11663170"/>
                </a:lnTo>
                <a:lnTo>
                  <a:pt x="4052640" y="11584436"/>
                </a:lnTo>
                <a:lnTo>
                  <a:pt x="3934539" y="11584436"/>
                </a:lnTo>
                <a:lnTo>
                  <a:pt x="3934539" y="12149657"/>
                </a:lnTo>
                <a:lnTo>
                  <a:pt x="4059304" y="12149657"/>
                </a:lnTo>
                <a:lnTo>
                  <a:pt x="4059304" y="11813845"/>
                </a:lnTo>
                <a:cubicBezTo>
                  <a:pt x="4059304" y="11790451"/>
                  <a:pt x="4062826" y="11769699"/>
                  <a:pt x="4069743" y="11751462"/>
                </a:cubicBezTo>
                <a:cubicBezTo>
                  <a:pt x="4076661" y="11733225"/>
                  <a:pt x="4085716" y="11718007"/>
                  <a:pt x="4097037" y="11705555"/>
                </a:cubicBezTo>
                <a:cubicBezTo>
                  <a:pt x="4108359" y="11693229"/>
                  <a:pt x="4121436" y="11683671"/>
                  <a:pt x="4136403" y="11677130"/>
                </a:cubicBezTo>
                <a:cubicBezTo>
                  <a:pt x="4151371" y="11670590"/>
                  <a:pt x="4166841" y="11667320"/>
                  <a:pt x="4182942" y="11667320"/>
                </a:cubicBezTo>
                <a:cubicBezTo>
                  <a:pt x="4220925" y="11667320"/>
                  <a:pt x="4246960" y="11677382"/>
                  <a:pt x="4261173" y="11697380"/>
                </a:cubicBezTo>
                <a:cubicBezTo>
                  <a:pt x="4275386" y="11717503"/>
                  <a:pt x="4282557" y="11747186"/>
                  <a:pt x="4282557" y="11786552"/>
                </a:cubicBezTo>
                <a:lnTo>
                  <a:pt x="4282557" y="12149783"/>
                </a:lnTo>
                <a:lnTo>
                  <a:pt x="4407197" y="12149783"/>
                </a:lnTo>
                <a:lnTo>
                  <a:pt x="4407197" y="11818373"/>
                </a:lnTo>
                <a:cubicBezTo>
                  <a:pt x="4407197" y="11770202"/>
                  <a:pt x="4416629" y="11733099"/>
                  <a:pt x="4435627" y="11706813"/>
                </a:cubicBezTo>
                <a:cubicBezTo>
                  <a:pt x="4454490" y="11680526"/>
                  <a:pt x="4485182" y="11667446"/>
                  <a:pt x="4527437" y="11667446"/>
                </a:cubicBezTo>
                <a:cubicBezTo>
                  <a:pt x="4551464" y="11667446"/>
                  <a:pt x="4570453" y="11671093"/>
                  <a:pt x="4584291" y="11678388"/>
                </a:cubicBezTo>
                <a:cubicBezTo>
                  <a:pt x="4598124" y="11685683"/>
                  <a:pt x="4608562" y="11696122"/>
                  <a:pt x="4615478" y="11709580"/>
                </a:cubicBezTo>
                <a:cubicBezTo>
                  <a:pt x="4622402" y="11723163"/>
                  <a:pt x="4626552" y="11739136"/>
                  <a:pt x="4628055" y="11757751"/>
                </a:cubicBezTo>
                <a:cubicBezTo>
                  <a:pt x="4629438" y="11776239"/>
                  <a:pt x="4630194" y="11796866"/>
                  <a:pt x="4630194" y="11819505"/>
                </a:cubicBezTo>
                <a:lnTo>
                  <a:pt x="4630194" y="12149909"/>
                </a:lnTo>
                <a:lnTo>
                  <a:pt x="4754963" y="12149909"/>
                </a:lnTo>
                <a:lnTo>
                  <a:pt x="4754963" y="11759386"/>
                </a:lnTo>
                <a:cubicBezTo>
                  <a:pt x="4754963" y="11690965"/>
                  <a:pt x="4738364" y="11642040"/>
                  <a:pt x="4705158" y="11612861"/>
                </a:cubicBezTo>
                <a:cubicBezTo>
                  <a:pt x="4671955" y="11583682"/>
                  <a:pt x="4625417" y="11569092"/>
                  <a:pt x="4565672" y="11569092"/>
                </a:cubicBezTo>
                <a:cubicBezTo>
                  <a:pt x="4524166" y="11569092"/>
                  <a:pt x="4489454" y="11577519"/>
                  <a:pt x="4461782" y="11594246"/>
                </a:cubicBezTo>
                <a:cubicBezTo>
                  <a:pt x="4433987" y="11611100"/>
                  <a:pt x="4409587" y="11633991"/>
                  <a:pt x="4388459" y="11663170"/>
                </a:cubicBezTo>
                <a:cubicBezTo>
                  <a:pt x="4376009" y="11631098"/>
                  <a:pt x="4355131" y="11607453"/>
                  <a:pt x="4325569" y="11592108"/>
                </a:cubicBezTo>
                <a:cubicBezTo>
                  <a:pt x="4296015" y="11576764"/>
                  <a:pt x="4264192" y="11569092"/>
                  <a:pt x="4229858" y="11569092"/>
                </a:cubicBezTo>
                <a:close/>
                <a:moveTo>
                  <a:pt x="5064496" y="11480675"/>
                </a:moveTo>
                <a:lnTo>
                  <a:pt x="5287619" y="11480675"/>
                </a:lnTo>
                <a:cubicBezTo>
                  <a:pt x="5324721" y="11480675"/>
                  <a:pt x="5353146" y="11488724"/>
                  <a:pt x="5372891" y="11504697"/>
                </a:cubicBezTo>
                <a:cubicBezTo>
                  <a:pt x="5392636" y="11520796"/>
                  <a:pt x="5402449" y="11548466"/>
                  <a:pt x="5402449" y="11587833"/>
                </a:cubicBezTo>
                <a:cubicBezTo>
                  <a:pt x="5402449" y="11622798"/>
                  <a:pt x="5391507" y="11649587"/>
                  <a:pt x="5369620" y="11668202"/>
                </a:cubicBezTo>
                <a:cubicBezTo>
                  <a:pt x="5347737" y="11686816"/>
                  <a:pt x="5320447" y="11696123"/>
                  <a:pt x="5287619" y="11696123"/>
                </a:cubicBezTo>
                <a:lnTo>
                  <a:pt x="5064496" y="11696123"/>
                </a:lnTo>
                <a:close/>
                <a:moveTo>
                  <a:pt x="6798289" y="11368989"/>
                </a:moveTo>
                <a:lnTo>
                  <a:pt x="6798289" y="12150035"/>
                </a:lnTo>
                <a:lnTo>
                  <a:pt x="6923055" y="12150035"/>
                </a:lnTo>
                <a:lnTo>
                  <a:pt x="6923055" y="11947668"/>
                </a:lnTo>
                <a:lnTo>
                  <a:pt x="6997389" y="11875474"/>
                </a:lnTo>
                <a:lnTo>
                  <a:pt x="7170329" y="12150035"/>
                </a:lnTo>
                <a:lnTo>
                  <a:pt x="7322263" y="12150035"/>
                </a:lnTo>
                <a:lnTo>
                  <a:pt x="7084927" y="11792339"/>
                </a:lnTo>
                <a:lnTo>
                  <a:pt x="7301511" y="11584437"/>
                </a:lnTo>
                <a:lnTo>
                  <a:pt x="7148442" y="11584437"/>
                </a:lnTo>
                <a:lnTo>
                  <a:pt x="6923055" y="11813091"/>
                </a:lnTo>
                <a:lnTo>
                  <a:pt x="6923055" y="11368989"/>
                </a:lnTo>
                <a:close/>
                <a:moveTo>
                  <a:pt x="4927777" y="11368989"/>
                </a:moveTo>
                <a:lnTo>
                  <a:pt x="4927777" y="12150035"/>
                </a:lnTo>
                <a:lnTo>
                  <a:pt x="5286608" y="12150035"/>
                </a:lnTo>
                <a:cubicBezTo>
                  <a:pt x="5336921" y="12150035"/>
                  <a:pt x="5380309" y="12144376"/>
                  <a:pt x="5416787" y="12133056"/>
                </a:cubicBezTo>
                <a:cubicBezTo>
                  <a:pt x="5453261" y="12121863"/>
                  <a:pt x="5483071" y="12106518"/>
                  <a:pt x="5506464" y="12087149"/>
                </a:cubicBezTo>
                <a:cubicBezTo>
                  <a:pt x="5529857" y="12067780"/>
                  <a:pt x="5546963" y="12044890"/>
                  <a:pt x="5557905" y="12018226"/>
                </a:cubicBezTo>
                <a:cubicBezTo>
                  <a:pt x="5568849" y="11991562"/>
                  <a:pt x="5574258" y="11963012"/>
                  <a:pt x="5574258" y="11932324"/>
                </a:cubicBezTo>
                <a:cubicBezTo>
                  <a:pt x="5574258" y="11879122"/>
                  <a:pt x="5561804" y="11834724"/>
                  <a:pt x="5537028" y="11799382"/>
                </a:cubicBezTo>
                <a:cubicBezTo>
                  <a:pt x="5512121" y="11763914"/>
                  <a:pt x="5475776" y="11741149"/>
                  <a:pt x="5427606" y="11730962"/>
                </a:cubicBezTo>
                <a:lnTo>
                  <a:pt x="5427606" y="11728824"/>
                </a:lnTo>
                <a:cubicBezTo>
                  <a:pt x="5463321" y="11713605"/>
                  <a:pt x="5490867" y="11691847"/>
                  <a:pt x="5510238" y="11663799"/>
                </a:cubicBezTo>
                <a:cubicBezTo>
                  <a:pt x="5529479" y="11635752"/>
                  <a:pt x="5539163" y="11602045"/>
                  <a:pt x="5539163" y="11562678"/>
                </a:cubicBezTo>
                <a:cubicBezTo>
                  <a:pt x="5539163" y="11497780"/>
                  <a:pt x="5518038" y="11449232"/>
                  <a:pt x="5475776" y="11417160"/>
                </a:cubicBezTo>
                <a:cubicBezTo>
                  <a:pt x="5433517" y="11385088"/>
                  <a:pt x="5377421" y="11368989"/>
                  <a:pt x="5307362" y="11368989"/>
                </a:cubicBezTo>
                <a:close/>
                <a:moveTo>
                  <a:pt x="3128577" y="11368989"/>
                </a:moveTo>
                <a:lnTo>
                  <a:pt x="3128577" y="11487089"/>
                </a:lnTo>
                <a:lnTo>
                  <a:pt x="3253218" y="11487089"/>
                </a:lnTo>
                <a:lnTo>
                  <a:pt x="3253218" y="11368989"/>
                </a:lnTo>
                <a:close/>
                <a:moveTo>
                  <a:pt x="2887091" y="11368989"/>
                </a:moveTo>
                <a:lnTo>
                  <a:pt x="2887091" y="11759512"/>
                </a:lnTo>
                <a:lnTo>
                  <a:pt x="2887091" y="12150035"/>
                </a:lnTo>
                <a:lnTo>
                  <a:pt x="3011733" y="12150035"/>
                </a:lnTo>
                <a:lnTo>
                  <a:pt x="3011733" y="11759512"/>
                </a:lnTo>
                <a:lnTo>
                  <a:pt x="3011733" y="11368989"/>
                </a:lnTo>
                <a:close/>
                <a:moveTo>
                  <a:pt x="2645603" y="11368989"/>
                </a:moveTo>
                <a:lnTo>
                  <a:pt x="2645603" y="11780894"/>
                </a:lnTo>
                <a:lnTo>
                  <a:pt x="2645603" y="12150035"/>
                </a:lnTo>
                <a:lnTo>
                  <a:pt x="2770372" y="12150035"/>
                </a:lnTo>
                <a:lnTo>
                  <a:pt x="2770372" y="11769323"/>
                </a:lnTo>
                <a:lnTo>
                  <a:pt x="2770372" y="11368989"/>
                </a:lnTo>
                <a:close/>
                <a:moveTo>
                  <a:pt x="2404118" y="11368989"/>
                </a:moveTo>
                <a:lnTo>
                  <a:pt x="2404118" y="11487089"/>
                </a:lnTo>
                <a:lnTo>
                  <a:pt x="2528886" y="11487089"/>
                </a:lnTo>
                <a:lnTo>
                  <a:pt x="2528886" y="11368989"/>
                </a:lnTo>
                <a:close/>
                <a:moveTo>
                  <a:pt x="1331265" y="11368989"/>
                </a:moveTo>
                <a:lnTo>
                  <a:pt x="1536908" y="12150035"/>
                </a:lnTo>
                <a:lnTo>
                  <a:pt x="1678024" y="12150035"/>
                </a:lnTo>
                <a:lnTo>
                  <a:pt x="1837758" y="11552742"/>
                </a:lnTo>
                <a:lnTo>
                  <a:pt x="1839895" y="11552742"/>
                </a:lnTo>
                <a:lnTo>
                  <a:pt x="1996359" y="12150035"/>
                </a:lnTo>
                <a:lnTo>
                  <a:pt x="2135339" y="12150035"/>
                </a:lnTo>
                <a:lnTo>
                  <a:pt x="2350790" y="11368989"/>
                </a:lnTo>
                <a:lnTo>
                  <a:pt x="2211809" y="11368989"/>
                </a:lnTo>
                <a:lnTo>
                  <a:pt x="2066414" y="11966282"/>
                </a:lnTo>
                <a:lnTo>
                  <a:pt x="2064151" y="11966282"/>
                </a:lnTo>
                <a:lnTo>
                  <a:pt x="1911083" y="11368989"/>
                </a:lnTo>
                <a:lnTo>
                  <a:pt x="1770973" y="11368989"/>
                </a:lnTo>
                <a:lnTo>
                  <a:pt x="1613503" y="11966282"/>
                </a:lnTo>
                <a:lnTo>
                  <a:pt x="1611364" y="11966282"/>
                </a:lnTo>
                <a:lnTo>
                  <a:pt x="1470248" y="11368989"/>
                </a:lnTo>
                <a:close/>
                <a:moveTo>
                  <a:pt x="0" y="10428547"/>
                </a:moveTo>
                <a:lnTo>
                  <a:pt x="24371300" y="10428547"/>
                </a:lnTo>
                <a:lnTo>
                  <a:pt x="24371300" y="13679488"/>
                </a:lnTo>
                <a:lnTo>
                  <a:pt x="0" y="13679488"/>
                </a:lnTo>
                <a:close/>
                <a:moveTo>
                  <a:pt x="0" y="0"/>
                </a:moveTo>
                <a:lnTo>
                  <a:pt x="24371300" y="0"/>
                </a:lnTo>
                <a:lnTo>
                  <a:pt x="24371300" y="10258907"/>
                </a:lnTo>
                <a:lnTo>
                  <a:pt x="0" y="10258907"/>
                </a:lnTo>
                <a:close/>
              </a:path>
            </a:pathLst>
          </a:custGeom>
          <a:solidFill>
            <a:schemeClr val="bg1">
              <a:lumMod val="75000"/>
            </a:schemeClr>
          </a:solidFill>
        </p:spPr>
        <p:txBody>
          <a:bodyPr wrap="square">
            <a:noAutofit/>
          </a:bodyPr>
          <a:lstStyle/>
          <a:p>
            <a:r>
              <a:rPr lang="en-US"/>
              <a:t>Click icon to add picture</a:t>
            </a:r>
            <a:endParaRPr lang="en-AU"/>
          </a:p>
        </p:txBody>
      </p:sp>
      <p:sp>
        <p:nvSpPr>
          <p:cNvPr id="74" name="Overlay">
            <a:extLst>
              <a:ext uri="{FF2B5EF4-FFF2-40B4-BE49-F238E27FC236}">
                <a16:creationId xmlns:a16="http://schemas.microsoft.com/office/drawing/2014/main" id="{286D5AC0-3596-40FA-864D-85B16252A1B6}"/>
              </a:ext>
            </a:extLst>
          </p:cNvPr>
          <p:cNvSpPr>
            <a:spLocks noGrp="1"/>
          </p:cNvSpPr>
          <p:nvPr>
            <p:ph type="body" sz="quarter" idx="12" hasCustomPrompt="1"/>
          </p:nvPr>
        </p:nvSpPr>
        <p:spPr>
          <a:xfrm>
            <a:off x="0" y="0"/>
            <a:ext cx="9144000" cy="5143500"/>
          </a:xfrm>
          <a:custGeom>
            <a:avLst/>
            <a:gdLst>
              <a:gd name="connsiteX0" fmla="*/ 1401447 w 24371300"/>
              <a:gd name="connsiteY0" fmla="*/ 12308131 h 13679488"/>
              <a:gd name="connsiteX1" fmla="*/ 1401447 w 24371300"/>
              <a:gd name="connsiteY1" fmla="*/ 12421075 h 13679488"/>
              <a:gd name="connsiteX2" fmla="*/ 4203821 w 24371300"/>
              <a:gd name="connsiteY2" fmla="*/ 12421075 h 13679488"/>
              <a:gd name="connsiteX3" fmla="*/ 7342009 w 24371300"/>
              <a:gd name="connsiteY3" fmla="*/ 12421075 h 13679488"/>
              <a:gd name="connsiteX4" fmla="*/ 7342009 w 24371300"/>
              <a:gd name="connsiteY4" fmla="*/ 12308131 h 13679488"/>
              <a:gd name="connsiteX5" fmla="*/ 4209731 w 24371300"/>
              <a:gd name="connsiteY5" fmla="*/ 12308131 h 13679488"/>
              <a:gd name="connsiteX6" fmla="*/ 3697579 w 24371300"/>
              <a:gd name="connsiteY6" fmla="*/ 11866544 h 13679488"/>
              <a:gd name="connsiteX7" fmla="*/ 3697579 w 24371300"/>
              <a:gd name="connsiteY7" fmla="*/ 11959490 h 13679488"/>
              <a:gd name="connsiteX8" fmla="*/ 3683368 w 24371300"/>
              <a:gd name="connsiteY8" fmla="*/ 12009296 h 13679488"/>
              <a:gd name="connsiteX9" fmla="*/ 3647773 w 24371300"/>
              <a:gd name="connsiteY9" fmla="*/ 12042625 h 13679488"/>
              <a:gd name="connsiteX10" fmla="*/ 3602368 w 24371300"/>
              <a:gd name="connsiteY10" fmla="*/ 12061240 h 13679488"/>
              <a:gd name="connsiteX11" fmla="*/ 3557465 w 24371300"/>
              <a:gd name="connsiteY11" fmla="*/ 12066648 h 13679488"/>
              <a:gd name="connsiteX12" fmla="*/ 3520866 w 24371300"/>
              <a:gd name="connsiteY12" fmla="*/ 12063378 h 13679488"/>
              <a:gd name="connsiteX13" fmla="*/ 3483638 w 24371300"/>
              <a:gd name="connsiteY13" fmla="*/ 12051932 h 13679488"/>
              <a:gd name="connsiteX14" fmla="*/ 3454709 w 24371300"/>
              <a:gd name="connsiteY14" fmla="*/ 12029545 h 13679488"/>
              <a:gd name="connsiteX15" fmla="*/ 3442634 w 24371300"/>
              <a:gd name="connsiteY15" fmla="*/ 11994580 h 13679488"/>
              <a:gd name="connsiteX16" fmla="*/ 3450809 w 24371300"/>
              <a:gd name="connsiteY16" fmla="*/ 11953578 h 13679488"/>
              <a:gd name="connsiteX17" fmla="*/ 3473199 w 24371300"/>
              <a:gd name="connsiteY17" fmla="*/ 11926286 h 13679488"/>
              <a:gd name="connsiteX18" fmla="*/ 3506024 w 24371300"/>
              <a:gd name="connsiteY18" fmla="*/ 11909935 h 13679488"/>
              <a:gd name="connsiteX19" fmla="*/ 3544261 w 24371300"/>
              <a:gd name="connsiteY19" fmla="*/ 11900628 h 13679488"/>
              <a:gd name="connsiteX20" fmla="*/ 3627396 w 24371300"/>
              <a:gd name="connsiteY20" fmla="*/ 11889183 h 13679488"/>
              <a:gd name="connsiteX21" fmla="*/ 3697455 w 24371300"/>
              <a:gd name="connsiteY21" fmla="*/ 11866795 h 13679488"/>
              <a:gd name="connsiteX22" fmla="*/ 5064497 w 24371300"/>
              <a:gd name="connsiteY22" fmla="*/ 11794477 h 13679488"/>
              <a:gd name="connsiteX23" fmla="*/ 5306232 w 24371300"/>
              <a:gd name="connsiteY23" fmla="*/ 11794477 h 13679488"/>
              <a:gd name="connsiteX24" fmla="*/ 5403079 w 24371300"/>
              <a:gd name="connsiteY24" fmla="*/ 11825669 h 13679488"/>
              <a:gd name="connsiteX25" fmla="*/ 5437542 w 24371300"/>
              <a:gd name="connsiteY25" fmla="*/ 11914841 h 13679488"/>
              <a:gd name="connsiteX26" fmla="*/ 5403079 w 24371300"/>
              <a:gd name="connsiteY26" fmla="*/ 12006152 h 13679488"/>
              <a:gd name="connsiteX27" fmla="*/ 5306232 w 24371300"/>
              <a:gd name="connsiteY27" fmla="*/ 12038475 h 13679488"/>
              <a:gd name="connsiteX28" fmla="*/ 5064497 w 24371300"/>
              <a:gd name="connsiteY28" fmla="*/ 12038475 h 13679488"/>
              <a:gd name="connsiteX29" fmla="*/ 5064497 w 24371300"/>
              <a:gd name="connsiteY29" fmla="*/ 12038350 h 13679488"/>
              <a:gd name="connsiteX30" fmla="*/ 5639913 w 24371300"/>
              <a:gd name="connsiteY30" fmla="*/ 11584437 h 13679488"/>
              <a:gd name="connsiteX31" fmla="*/ 5639913 w 24371300"/>
              <a:gd name="connsiteY31" fmla="*/ 11943391 h 13679488"/>
              <a:gd name="connsiteX32" fmla="*/ 5689715 w 24371300"/>
              <a:gd name="connsiteY32" fmla="*/ 12110166 h 13679488"/>
              <a:gd name="connsiteX33" fmla="*/ 5851084 w 24371300"/>
              <a:gd name="connsiteY33" fmla="*/ 12165380 h 13679488"/>
              <a:gd name="connsiteX34" fmla="*/ 5943530 w 24371300"/>
              <a:gd name="connsiteY34" fmla="*/ 12139722 h 13679488"/>
              <a:gd name="connsiteX35" fmla="*/ 6011950 w 24371300"/>
              <a:gd name="connsiteY35" fmla="*/ 12071302 h 13679488"/>
              <a:gd name="connsiteX36" fmla="*/ 6014087 w 24371300"/>
              <a:gd name="connsiteY36" fmla="*/ 12071302 h 13679488"/>
              <a:gd name="connsiteX37" fmla="*/ 6014087 w 24371300"/>
              <a:gd name="connsiteY37" fmla="*/ 12150035 h 13679488"/>
              <a:gd name="connsiteX38" fmla="*/ 6136466 w 24371300"/>
              <a:gd name="connsiteY38" fmla="*/ 12150035 h 13679488"/>
              <a:gd name="connsiteX39" fmla="*/ 6136466 w 24371300"/>
              <a:gd name="connsiteY39" fmla="*/ 11584437 h 13679488"/>
              <a:gd name="connsiteX40" fmla="*/ 6011826 w 24371300"/>
              <a:gd name="connsiteY40" fmla="*/ 11584437 h 13679488"/>
              <a:gd name="connsiteX41" fmla="*/ 6011826 w 24371300"/>
              <a:gd name="connsiteY41" fmla="*/ 11912577 h 13679488"/>
              <a:gd name="connsiteX42" fmla="*/ 6004655 w 24371300"/>
              <a:gd name="connsiteY42" fmla="*/ 11973828 h 13679488"/>
              <a:gd name="connsiteX43" fmla="*/ 5981136 w 24371300"/>
              <a:gd name="connsiteY43" fmla="*/ 12022502 h 13679488"/>
              <a:gd name="connsiteX44" fmla="*/ 5938496 w 24371300"/>
              <a:gd name="connsiteY44" fmla="*/ 12054826 h 13679488"/>
              <a:gd name="connsiteX45" fmla="*/ 5872844 w 24371300"/>
              <a:gd name="connsiteY45" fmla="*/ 12066900 h 13679488"/>
              <a:gd name="connsiteX46" fmla="*/ 5792977 w 24371300"/>
              <a:gd name="connsiteY46" fmla="*/ 12036211 h 13679488"/>
              <a:gd name="connsiteX47" fmla="*/ 5764554 w 24371300"/>
              <a:gd name="connsiteY47" fmla="*/ 11931191 h 13679488"/>
              <a:gd name="connsiteX48" fmla="*/ 5764554 w 24371300"/>
              <a:gd name="connsiteY48" fmla="*/ 11584437 h 13679488"/>
              <a:gd name="connsiteX49" fmla="*/ 3128577 w 24371300"/>
              <a:gd name="connsiteY49" fmla="*/ 11584437 h 13679488"/>
              <a:gd name="connsiteX50" fmla="*/ 3128577 w 24371300"/>
              <a:gd name="connsiteY50" fmla="*/ 12150035 h 13679488"/>
              <a:gd name="connsiteX51" fmla="*/ 3253344 w 24371300"/>
              <a:gd name="connsiteY51" fmla="*/ 12150035 h 13679488"/>
              <a:gd name="connsiteX52" fmla="*/ 3253344 w 24371300"/>
              <a:gd name="connsiteY52" fmla="*/ 11584437 h 13679488"/>
              <a:gd name="connsiteX53" fmla="*/ 2404118 w 24371300"/>
              <a:gd name="connsiteY53" fmla="*/ 11584437 h 13679488"/>
              <a:gd name="connsiteX54" fmla="*/ 2404118 w 24371300"/>
              <a:gd name="connsiteY54" fmla="*/ 12150035 h 13679488"/>
              <a:gd name="connsiteX55" fmla="*/ 2528759 w 24371300"/>
              <a:gd name="connsiteY55" fmla="*/ 12150035 h 13679488"/>
              <a:gd name="connsiteX56" fmla="*/ 2528759 w 24371300"/>
              <a:gd name="connsiteY56" fmla="*/ 11584437 h 13679488"/>
              <a:gd name="connsiteX57" fmla="*/ 3595826 w 24371300"/>
              <a:gd name="connsiteY57" fmla="*/ 11569218 h 13679488"/>
              <a:gd name="connsiteX58" fmla="*/ 3503886 w 24371300"/>
              <a:gd name="connsiteY58" fmla="*/ 11578022 h 13679488"/>
              <a:gd name="connsiteX59" fmla="*/ 3423518 w 24371300"/>
              <a:gd name="connsiteY59" fmla="*/ 11608585 h 13679488"/>
              <a:gd name="connsiteX60" fmla="*/ 3365032 w 24371300"/>
              <a:gd name="connsiteY60" fmla="*/ 11666566 h 13679488"/>
              <a:gd name="connsiteX61" fmla="*/ 3338746 w 24371300"/>
              <a:gd name="connsiteY61" fmla="*/ 11757373 h 13679488"/>
              <a:gd name="connsiteX62" fmla="*/ 3463386 w 24371300"/>
              <a:gd name="connsiteY62" fmla="*/ 11757373 h 13679488"/>
              <a:gd name="connsiteX63" fmla="*/ 3501624 w 24371300"/>
              <a:gd name="connsiteY63" fmla="*/ 11689582 h 13679488"/>
              <a:gd name="connsiteX64" fmla="*/ 3588030 w 24371300"/>
              <a:gd name="connsiteY64" fmla="*/ 11667698 h 13679488"/>
              <a:gd name="connsiteX65" fmla="*/ 3627396 w 24371300"/>
              <a:gd name="connsiteY65" fmla="*/ 11670465 h 13679488"/>
              <a:gd name="connsiteX66" fmla="*/ 3665129 w 24371300"/>
              <a:gd name="connsiteY66" fmla="*/ 11681407 h 13679488"/>
              <a:gd name="connsiteX67" fmla="*/ 3693553 w 24371300"/>
              <a:gd name="connsiteY67" fmla="*/ 11704926 h 13679488"/>
              <a:gd name="connsiteX68" fmla="*/ 3704998 w 24371300"/>
              <a:gd name="connsiteY68" fmla="*/ 11744293 h 13679488"/>
              <a:gd name="connsiteX69" fmla="*/ 3691289 w 24371300"/>
              <a:gd name="connsiteY69" fmla="*/ 11785295 h 13679488"/>
              <a:gd name="connsiteX70" fmla="*/ 3654060 w 24371300"/>
              <a:gd name="connsiteY70" fmla="*/ 11805544 h 13679488"/>
              <a:gd name="connsiteX71" fmla="*/ 3599851 w 24371300"/>
              <a:gd name="connsiteY71" fmla="*/ 11814851 h 13679488"/>
              <a:gd name="connsiteX72" fmla="*/ 3535331 w 24371300"/>
              <a:gd name="connsiteY72" fmla="*/ 11824159 h 13679488"/>
              <a:gd name="connsiteX73" fmla="*/ 3457099 w 24371300"/>
              <a:gd name="connsiteY73" fmla="*/ 11836736 h 13679488"/>
              <a:gd name="connsiteX74" fmla="*/ 3387041 w 24371300"/>
              <a:gd name="connsiteY74" fmla="*/ 11863525 h 13679488"/>
              <a:gd name="connsiteX75" fmla="*/ 3336732 w 24371300"/>
              <a:gd name="connsiteY75" fmla="*/ 11914966 h 13679488"/>
              <a:gd name="connsiteX76" fmla="*/ 3317616 w 24371300"/>
              <a:gd name="connsiteY76" fmla="*/ 12000240 h 13679488"/>
              <a:gd name="connsiteX77" fmla="*/ 3333464 w 24371300"/>
              <a:gd name="connsiteY77" fmla="*/ 12072936 h 13679488"/>
              <a:gd name="connsiteX78" fmla="*/ 3376100 w 24371300"/>
              <a:gd name="connsiteY78" fmla="*/ 12124377 h 13679488"/>
              <a:gd name="connsiteX79" fmla="*/ 3437856 w 24371300"/>
              <a:gd name="connsiteY79" fmla="*/ 12154940 h 13679488"/>
              <a:gd name="connsiteX80" fmla="*/ 3511182 w 24371300"/>
              <a:gd name="connsiteY80" fmla="*/ 12165379 h 13679488"/>
              <a:gd name="connsiteX81" fmla="*/ 3615700 w 24371300"/>
              <a:gd name="connsiteY81" fmla="*/ 12149029 h 13679488"/>
              <a:gd name="connsiteX82" fmla="*/ 3707012 w 24371300"/>
              <a:gd name="connsiteY82" fmla="*/ 12096456 h 13679488"/>
              <a:gd name="connsiteX83" fmla="*/ 3739840 w 24371300"/>
              <a:gd name="connsiteY83" fmla="*/ 12150035 h 13679488"/>
              <a:gd name="connsiteX84" fmla="*/ 3803356 w 24371300"/>
              <a:gd name="connsiteY84" fmla="*/ 12165379 h 13679488"/>
              <a:gd name="connsiteX85" fmla="*/ 3821968 w 24371300"/>
              <a:gd name="connsiteY85" fmla="*/ 12164247 h 13679488"/>
              <a:gd name="connsiteX86" fmla="*/ 3843856 w 24371300"/>
              <a:gd name="connsiteY86" fmla="*/ 12160977 h 13679488"/>
              <a:gd name="connsiteX87" fmla="*/ 3865235 w 24371300"/>
              <a:gd name="connsiteY87" fmla="*/ 12156072 h 13679488"/>
              <a:gd name="connsiteX88" fmla="*/ 3882217 w 24371300"/>
              <a:gd name="connsiteY88" fmla="*/ 12151167 h 13679488"/>
              <a:gd name="connsiteX89" fmla="*/ 3882217 w 24371300"/>
              <a:gd name="connsiteY89" fmla="*/ 12064761 h 13679488"/>
              <a:gd name="connsiteX90" fmla="*/ 3864732 w 24371300"/>
              <a:gd name="connsiteY90" fmla="*/ 12066899 h 13679488"/>
              <a:gd name="connsiteX91" fmla="*/ 3851651 w 24371300"/>
              <a:gd name="connsiteY91" fmla="*/ 12066899 h 13679488"/>
              <a:gd name="connsiteX92" fmla="*/ 3828132 w 24371300"/>
              <a:gd name="connsiteY92" fmla="*/ 12057089 h 13679488"/>
              <a:gd name="connsiteX93" fmla="*/ 3822095 w 24371300"/>
              <a:gd name="connsiteY93" fmla="*/ 12024262 h 13679488"/>
              <a:gd name="connsiteX94" fmla="*/ 3822220 w 24371300"/>
              <a:gd name="connsiteY94" fmla="*/ 12024262 h 13679488"/>
              <a:gd name="connsiteX95" fmla="*/ 3822220 w 24371300"/>
              <a:gd name="connsiteY95" fmla="*/ 11733225 h 13679488"/>
              <a:gd name="connsiteX96" fmla="*/ 3802476 w 24371300"/>
              <a:gd name="connsiteY96" fmla="*/ 11657259 h 13679488"/>
              <a:gd name="connsiteX97" fmla="*/ 3750531 w 24371300"/>
              <a:gd name="connsiteY97" fmla="*/ 11606447 h 13679488"/>
              <a:gd name="connsiteX98" fmla="*/ 3677832 w 24371300"/>
              <a:gd name="connsiteY98" fmla="*/ 11578022 h 13679488"/>
              <a:gd name="connsiteX99" fmla="*/ 3595826 w 24371300"/>
              <a:gd name="connsiteY99" fmla="*/ 11569218 h 13679488"/>
              <a:gd name="connsiteX100" fmla="*/ 6478947 w 24371300"/>
              <a:gd name="connsiteY100" fmla="*/ 11569092 h 13679488"/>
              <a:gd name="connsiteX101" fmla="*/ 6356947 w 24371300"/>
              <a:gd name="connsiteY101" fmla="*/ 11592611 h 13679488"/>
              <a:gd name="connsiteX102" fmla="*/ 6270039 w 24371300"/>
              <a:gd name="connsiteY102" fmla="*/ 11657133 h 13679488"/>
              <a:gd name="connsiteX103" fmla="*/ 6217591 w 24371300"/>
              <a:gd name="connsiteY103" fmla="*/ 11753977 h 13679488"/>
              <a:gd name="connsiteX104" fmla="*/ 6200107 w 24371300"/>
              <a:gd name="connsiteY104" fmla="*/ 11873210 h 13679488"/>
              <a:gd name="connsiteX105" fmla="*/ 6218094 w 24371300"/>
              <a:gd name="connsiteY105" fmla="*/ 11989172 h 13679488"/>
              <a:gd name="connsiteX106" fmla="*/ 6271171 w 24371300"/>
              <a:gd name="connsiteY106" fmla="*/ 12081614 h 13679488"/>
              <a:gd name="connsiteX107" fmla="*/ 6357073 w 24371300"/>
              <a:gd name="connsiteY107" fmla="*/ 12142866 h 13679488"/>
              <a:gd name="connsiteX108" fmla="*/ 6474671 w 24371300"/>
              <a:gd name="connsiteY108" fmla="*/ 12165253 h 13679488"/>
              <a:gd name="connsiteX109" fmla="*/ 6650253 w 24371300"/>
              <a:gd name="connsiteY109" fmla="*/ 12106769 h 13679488"/>
              <a:gd name="connsiteX110" fmla="*/ 6733894 w 24371300"/>
              <a:gd name="connsiteY110" fmla="*/ 11937731 h 13679488"/>
              <a:gd name="connsiteX111" fmla="*/ 6609248 w 24371300"/>
              <a:gd name="connsiteY111" fmla="*/ 11937731 h 13679488"/>
              <a:gd name="connsiteX112" fmla="*/ 6564980 w 24371300"/>
              <a:gd name="connsiteY112" fmla="*/ 12032941 h 13679488"/>
              <a:gd name="connsiteX113" fmla="*/ 6474671 w 24371300"/>
              <a:gd name="connsiteY113" fmla="*/ 12066899 h 13679488"/>
              <a:gd name="connsiteX114" fmla="*/ 6405748 w 24371300"/>
              <a:gd name="connsiteY114" fmla="*/ 12049920 h 13679488"/>
              <a:gd name="connsiteX115" fmla="*/ 6359213 w 24371300"/>
              <a:gd name="connsiteY115" fmla="*/ 12005648 h 13679488"/>
              <a:gd name="connsiteX116" fmla="*/ 6332925 w 24371300"/>
              <a:gd name="connsiteY116" fmla="*/ 11943265 h 13679488"/>
              <a:gd name="connsiteX117" fmla="*/ 6324751 w 24371300"/>
              <a:gd name="connsiteY117" fmla="*/ 11873210 h 13679488"/>
              <a:gd name="connsiteX118" fmla="*/ 6340096 w 24371300"/>
              <a:gd name="connsiteY118" fmla="*/ 11768693 h 13679488"/>
              <a:gd name="connsiteX119" fmla="*/ 6378331 w 24371300"/>
              <a:gd name="connsiteY119" fmla="*/ 11706310 h 13679488"/>
              <a:gd name="connsiteX120" fmla="*/ 6428640 w 24371300"/>
              <a:gd name="connsiteY120" fmla="*/ 11675747 h 13679488"/>
              <a:gd name="connsiteX121" fmla="*/ 6480081 w 24371300"/>
              <a:gd name="connsiteY121" fmla="*/ 11667572 h 13679488"/>
              <a:gd name="connsiteX122" fmla="*/ 6566992 w 24371300"/>
              <a:gd name="connsiteY122" fmla="*/ 11694361 h 13679488"/>
              <a:gd name="connsiteX123" fmla="*/ 6609125 w 24371300"/>
              <a:gd name="connsiteY123" fmla="*/ 11773724 h 13679488"/>
              <a:gd name="connsiteX124" fmla="*/ 6609248 w 24371300"/>
              <a:gd name="connsiteY124" fmla="*/ 11773598 h 13679488"/>
              <a:gd name="connsiteX125" fmla="*/ 6733894 w 24371300"/>
              <a:gd name="connsiteY125" fmla="*/ 11773598 h 13679488"/>
              <a:gd name="connsiteX126" fmla="*/ 6707607 w 24371300"/>
              <a:gd name="connsiteY126" fmla="*/ 11682790 h 13679488"/>
              <a:gd name="connsiteX127" fmla="*/ 6651261 w 24371300"/>
              <a:gd name="connsiteY127" fmla="*/ 11619401 h 13679488"/>
              <a:gd name="connsiteX128" fmla="*/ 6572525 w 24371300"/>
              <a:gd name="connsiteY128" fmla="*/ 11581669 h 13679488"/>
              <a:gd name="connsiteX129" fmla="*/ 6478947 w 24371300"/>
              <a:gd name="connsiteY129" fmla="*/ 11569092 h 13679488"/>
              <a:gd name="connsiteX130" fmla="*/ 4229859 w 24371300"/>
              <a:gd name="connsiteY130" fmla="*/ 11569092 h 13679488"/>
              <a:gd name="connsiteX131" fmla="*/ 4169734 w 24371300"/>
              <a:gd name="connsiteY131" fmla="*/ 11576261 h 13679488"/>
              <a:gd name="connsiteX132" fmla="*/ 4123199 w 24371300"/>
              <a:gd name="connsiteY132" fmla="*/ 11595378 h 13679488"/>
              <a:gd name="connsiteX133" fmla="*/ 4086598 w 24371300"/>
              <a:gd name="connsiteY133" fmla="*/ 11624935 h 13679488"/>
              <a:gd name="connsiteX134" fmla="*/ 4055908 w 24371300"/>
              <a:gd name="connsiteY134" fmla="*/ 11663170 h 13679488"/>
              <a:gd name="connsiteX135" fmla="*/ 4052640 w 24371300"/>
              <a:gd name="connsiteY135" fmla="*/ 11663170 h 13679488"/>
              <a:gd name="connsiteX136" fmla="*/ 4052640 w 24371300"/>
              <a:gd name="connsiteY136" fmla="*/ 11584436 h 13679488"/>
              <a:gd name="connsiteX137" fmla="*/ 3934539 w 24371300"/>
              <a:gd name="connsiteY137" fmla="*/ 11584436 h 13679488"/>
              <a:gd name="connsiteX138" fmla="*/ 3934539 w 24371300"/>
              <a:gd name="connsiteY138" fmla="*/ 12149657 h 13679488"/>
              <a:gd name="connsiteX139" fmla="*/ 4059304 w 24371300"/>
              <a:gd name="connsiteY139" fmla="*/ 12149657 h 13679488"/>
              <a:gd name="connsiteX140" fmla="*/ 4059304 w 24371300"/>
              <a:gd name="connsiteY140" fmla="*/ 11813845 h 13679488"/>
              <a:gd name="connsiteX141" fmla="*/ 4069743 w 24371300"/>
              <a:gd name="connsiteY141" fmla="*/ 11751462 h 13679488"/>
              <a:gd name="connsiteX142" fmla="*/ 4097038 w 24371300"/>
              <a:gd name="connsiteY142" fmla="*/ 11705555 h 13679488"/>
              <a:gd name="connsiteX143" fmla="*/ 4136403 w 24371300"/>
              <a:gd name="connsiteY143" fmla="*/ 11677130 h 13679488"/>
              <a:gd name="connsiteX144" fmla="*/ 4182942 w 24371300"/>
              <a:gd name="connsiteY144" fmla="*/ 11667320 h 13679488"/>
              <a:gd name="connsiteX145" fmla="*/ 4261174 w 24371300"/>
              <a:gd name="connsiteY145" fmla="*/ 11697380 h 13679488"/>
              <a:gd name="connsiteX146" fmla="*/ 4282558 w 24371300"/>
              <a:gd name="connsiteY146" fmla="*/ 11786552 h 13679488"/>
              <a:gd name="connsiteX147" fmla="*/ 4282558 w 24371300"/>
              <a:gd name="connsiteY147" fmla="*/ 12149783 h 13679488"/>
              <a:gd name="connsiteX148" fmla="*/ 4407198 w 24371300"/>
              <a:gd name="connsiteY148" fmla="*/ 12149783 h 13679488"/>
              <a:gd name="connsiteX149" fmla="*/ 4407198 w 24371300"/>
              <a:gd name="connsiteY149" fmla="*/ 11818373 h 13679488"/>
              <a:gd name="connsiteX150" fmla="*/ 4435628 w 24371300"/>
              <a:gd name="connsiteY150" fmla="*/ 11706813 h 13679488"/>
              <a:gd name="connsiteX151" fmla="*/ 4527438 w 24371300"/>
              <a:gd name="connsiteY151" fmla="*/ 11667446 h 13679488"/>
              <a:gd name="connsiteX152" fmla="*/ 4584292 w 24371300"/>
              <a:gd name="connsiteY152" fmla="*/ 11678388 h 13679488"/>
              <a:gd name="connsiteX153" fmla="*/ 4615479 w 24371300"/>
              <a:gd name="connsiteY153" fmla="*/ 11709580 h 13679488"/>
              <a:gd name="connsiteX154" fmla="*/ 4628056 w 24371300"/>
              <a:gd name="connsiteY154" fmla="*/ 11757751 h 13679488"/>
              <a:gd name="connsiteX155" fmla="*/ 4630195 w 24371300"/>
              <a:gd name="connsiteY155" fmla="*/ 11819505 h 13679488"/>
              <a:gd name="connsiteX156" fmla="*/ 4630195 w 24371300"/>
              <a:gd name="connsiteY156" fmla="*/ 12149909 h 13679488"/>
              <a:gd name="connsiteX157" fmla="*/ 4754963 w 24371300"/>
              <a:gd name="connsiteY157" fmla="*/ 12149909 h 13679488"/>
              <a:gd name="connsiteX158" fmla="*/ 4754963 w 24371300"/>
              <a:gd name="connsiteY158" fmla="*/ 11759386 h 13679488"/>
              <a:gd name="connsiteX159" fmla="*/ 4705159 w 24371300"/>
              <a:gd name="connsiteY159" fmla="*/ 11612861 h 13679488"/>
              <a:gd name="connsiteX160" fmla="*/ 4565673 w 24371300"/>
              <a:gd name="connsiteY160" fmla="*/ 11569092 h 13679488"/>
              <a:gd name="connsiteX161" fmla="*/ 4461782 w 24371300"/>
              <a:gd name="connsiteY161" fmla="*/ 11594246 h 13679488"/>
              <a:gd name="connsiteX162" fmla="*/ 4388460 w 24371300"/>
              <a:gd name="connsiteY162" fmla="*/ 11663170 h 13679488"/>
              <a:gd name="connsiteX163" fmla="*/ 4325570 w 24371300"/>
              <a:gd name="connsiteY163" fmla="*/ 11592108 h 13679488"/>
              <a:gd name="connsiteX164" fmla="*/ 4229859 w 24371300"/>
              <a:gd name="connsiteY164" fmla="*/ 11569092 h 13679488"/>
              <a:gd name="connsiteX165" fmla="*/ 5064497 w 24371300"/>
              <a:gd name="connsiteY165" fmla="*/ 11480675 h 13679488"/>
              <a:gd name="connsiteX166" fmla="*/ 5287620 w 24371300"/>
              <a:gd name="connsiteY166" fmla="*/ 11480675 h 13679488"/>
              <a:gd name="connsiteX167" fmla="*/ 5372892 w 24371300"/>
              <a:gd name="connsiteY167" fmla="*/ 11504697 h 13679488"/>
              <a:gd name="connsiteX168" fmla="*/ 5402450 w 24371300"/>
              <a:gd name="connsiteY168" fmla="*/ 11587833 h 13679488"/>
              <a:gd name="connsiteX169" fmla="*/ 5369621 w 24371300"/>
              <a:gd name="connsiteY169" fmla="*/ 11668202 h 13679488"/>
              <a:gd name="connsiteX170" fmla="*/ 5287620 w 24371300"/>
              <a:gd name="connsiteY170" fmla="*/ 11696123 h 13679488"/>
              <a:gd name="connsiteX171" fmla="*/ 5064497 w 24371300"/>
              <a:gd name="connsiteY171" fmla="*/ 11696123 h 13679488"/>
              <a:gd name="connsiteX172" fmla="*/ 6798290 w 24371300"/>
              <a:gd name="connsiteY172" fmla="*/ 11368989 h 13679488"/>
              <a:gd name="connsiteX173" fmla="*/ 6798290 w 24371300"/>
              <a:gd name="connsiteY173" fmla="*/ 12150035 h 13679488"/>
              <a:gd name="connsiteX174" fmla="*/ 6923056 w 24371300"/>
              <a:gd name="connsiteY174" fmla="*/ 12150035 h 13679488"/>
              <a:gd name="connsiteX175" fmla="*/ 6923056 w 24371300"/>
              <a:gd name="connsiteY175" fmla="*/ 11947668 h 13679488"/>
              <a:gd name="connsiteX176" fmla="*/ 6997389 w 24371300"/>
              <a:gd name="connsiteY176" fmla="*/ 11875474 h 13679488"/>
              <a:gd name="connsiteX177" fmla="*/ 7170329 w 24371300"/>
              <a:gd name="connsiteY177" fmla="*/ 12150035 h 13679488"/>
              <a:gd name="connsiteX178" fmla="*/ 7322264 w 24371300"/>
              <a:gd name="connsiteY178" fmla="*/ 12150035 h 13679488"/>
              <a:gd name="connsiteX179" fmla="*/ 7084928 w 24371300"/>
              <a:gd name="connsiteY179" fmla="*/ 11792339 h 13679488"/>
              <a:gd name="connsiteX180" fmla="*/ 7301511 w 24371300"/>
              <a:gd name="connsiteY180" fmla="*/ 11584437 h 13679488"/>
              <a:gd name="connsiteX181" fmla="*/ 7148443 w 24371300"/>
              <a:gd name="connsiteY181" fmla="*/ 11584437 h 13679488"/>
              <a:gd name="connsiteX182" fmla="*/ 6923056 w 24371300"/>
              <a:gd name="connsiteY182" fmla="*/ 11813091 h 13679488"/>
              <a:gd name="connsiteX183" fmla="*/ 6923056 w 24371300"/>
              <a:gd name="connsiteY183" fmla="*/ 11368989 h 13679488"/>
              <a:gd name="connsiteX184" fmla="*/ 4927777 w 24371300"/>
              <a:gd name="connsiteY184" fmla="*/ 11368989 h 13679488"/>
              <a:gd name="connsiteX185" fmla="*/ 4927777 w 24371300"/>
              <a:gd name="connsiteY185" fmla="*/ 12150035 h 13679488"/>
              <a:gd name="connsiteX186" fmla="*/ 5286609 w 24371300"/>
              <a:gd name="connsiteY186" fmla="*/ 12150035 h 13679488"/>
              <a:gd name="connsiteX187" fmla="*/ 5416787 w 24371300"/>
              <a:gd name="connsiteY187" fmla="*/ 12133056 h 13679488"/>
              <a:gd name="connsiteX188" fmla="*/ 5506465 w 24371300"/>
              <a:gd name="connsiteY188" fmla="*/ 12087149 h 13679488"/>
              <a:gd name="connsiteX189" fmla="*/ 5557906 w 24371300"/>
              <a:gd name="connsiteY189" fmla="*/ 12018226 h 13679488"/>
              <a:gd name="connsiteX190" fmla="*/ 5574259 w 24371300"/>
              <a:gd name="connsiteY190" fmla="*/ 11932324 h 13679488"/>
              <a:gd name="connsiteX191" fmla="*/ 5537029 w 24371300"/>
              <a:gd name="connsiteY191" fmla="*/ 11799382 h 13679488"/>
              <a:gd name="connsiteX192" fmla="*/ 5427607 w 24371300"/>
              <a:gd name="connsiteY192" fmla="*/ 11730962 h 13679488"/>
              <a:gd name="connsiteX193" fmla="*/ 5427607 w 24371300"/>
              <a:gd name="connsiteY193" fmla="*/ 11728824 h 13679488"/>
              <a:gd name="connsiteX194" fmla="*/ 5510239 w 24371300"/>
              <a:gd name="connsiteY194" fmla="*/ 11663799 h 13679488"/>
              <a:gd name="connsiteX195" fmla="*/ 5539164 w 24371300"/>
              <a:gd name="connsiteY195" fmla="*/ 11562678 h 13679488"/>
              <a:gd name="connsiteX196" fmla="*/ 5475777 w 24371300"/>
              <a:gd name="connsiteY196" fmla="*/ 11417160 h 13679488"/>
              <a:gd name="connsiteX197" fmla="*/ 5307362 w 24371300"/>
              <a:gd name="connsiteY197" fmla="*/ 11368989 h 13679488"/>
              <a:gd name="connsiteX198" fmla="*/ 3128577 w 24371300"/>
              <a:gd name="connsiteY198" fmla="*/ 11368989 h 13679488"/>
              <a:gd name="connsiteX199" fmla="*/ 3128577 w 24371300"/>
              <a:gd name="connsiteY199" fmla="*/ 11487089 h 13679488"/>
              <a:gd name="connsiteX200" fmla="*/ 3253218 w 24371300"/>
              <a:gd name="connsiteY200" fmla="*/ 11487089 h 13679488"/>
              <a:gd name="connsiteX201" fmla="*/ 3253218 w 24371300"/>
              <a:gd name="connsiteY201" fmla="*/ 11368989 h 13679488"/>
              <a:gd name="connsiteX202" fmla="*/ 2887091 w 24371300"/>
              <a:gd name="connsiteY202" fmla="*/ 11368989 h 13679488"/>
              <a:gd name="connsiteX203" fmla="*/ 2887091 w 24371300"/>
              <a:gd name="connsiteY203" fmla="*/ 11759512 h 13679488"/>
              <a:gd name="connsiteX204" fmla="*/ 2887091 w 24371300"/>
              <a:gd name="connsiteY204" fmla="*/ 12150035 h 13679488"/>
              <a:gd name="connsiteX205" fmla="*/ 3011733 w 24371300"/>
              <a:gd name="connsiteY205" fmla="*/ 12150035 h 13679488"/>
              <a:gd name="connsiteX206" fmla="*/ 3011733 w 24371300"/>
              <a:gd name="connsiteY206" fmla="*/ 11759512 h 13679488"/>
              <a:gd name="connsiteX207" fmla="*/ 3011733 w 24371300"/>
              <a:gd name="connsiteY207" fmla="*/ 11368989 h 13679488"/>
              <a:gd name="connsiteX208" fmla="*/ 2645603 w 24371300"/>
              <a:gd name="connsiteY208" fmla="*/ 11368989 h 13679488"/>
              <a:gd name="connsiteX209" fmla="*/ 2645603 w 24371300"/>
              <a:gd name="connsiteY209" fmla="*/ 11780894 h 13679488"/>
              <a:gd name="connsiteX210" fmla="*/ 2645603 w 24371300"/>
              <a:gd name="connsiteY210" fmla="*/ 12150035 h 13679488"/>
              <a:gd name="connsiteX211" fmla="*/ 2770372 w 24371300"/>
              <a:gd name="connsiteY211" fmla="*/ 12150035 h 13679488"/>
              <a:gd name="connsiteX212" fmla="*/ 2770372 w 24371300"/>
              <a:gd name="connsiteY212" fmla="*/ 11769323 h 13679488"/>
              <a:gd name="connsiteX213" fmla="*/ 2770372 w 24371300"/>
              <a:gd name="connsiteY213" fmla="*/ 11368989 h 13679488"/>
              <a:gd name="connsiteX214" fmla="*/ 2404118 w 24371300"/>
              <a:gd name="connsiteY214" fmla="*/ 11368989 h 13679488"/>
              <a:gd name="connsiteX215" fmla="*/ 2404118 w 24371300"/>
              <a:gd name="connsiteY215" fmla="*/ 11487089 h 13679488"/>
              <a:gd name="connsiteX216" fmla="*/ 2528887 w 24371300"/>
              <a:gd name="connsiteY216" fmla="*/ 11487089 h 13679488"/>
              <a:gd name="connsiteX217" fmla="*/ 2528887 w 24371300"/>
              <a:gd name="connsiteY217" fmla="*/ 11368989 h 13679488"/>
              <a:gd name="connsiteX218" fmla="*/ 1331265 w 24371300"/>
              <a:gd name="connsiteY218" fmla="*/ 11368989 h 13679488"/>
              <a:gd name="connsiteX219" fmla="*/ 1536908 w 24371300"/>
              <a:gd name="connsiteY219" fmla="*/ 12150035 h 13679488"/>
              <a:gd name="connsiteX220" fmla="*/ 1678024 w 24371300"/>
              <a:gd name="connsiteY220" fmla="*/ 12150035 h 13679488"/>
              <a:gd name="connsiteX221" fmla="*/ 1837758 w 24371300"/>
              <a:gd name="connsiteY221" fmla="*/ 11552742 h 13679488"/>
              <a:gd name="connsiteX222" fmla="*/ 1839895 w 24371300"/>
              <a:gd name="connsiteY222" fmla="*/ 11552742 h 13679488"/>
              <a:gd name="connsiteX223" fmla="*/ 1996359 w 24371300"/>
              <a:gd name="connsiteY223" fmla="*/ 12150035 h 13679488"/>
              <a:gd name="connsiteX224" fmla="*/ 2135339 w 24371300"/>
              <a:gd name="connsiteY224" fmla="*/ 12150035 h 13679488"/>
              <a:gd name="connsiteX225" fmla="*/ 2350790 w 24371300"/>
              <a:gd name="connsiteY225" fmla="*/ 11368989 h 13679488"/>
              <a:gd name="connsiteX226" fmla="*/ 2211809 w 24371300"/>
              <a:gd name="connsiteY226" fmla="*/ 11368989 h 13679488"/>
              <a:gd name="connsiteX227" fmla="*/ 2066414 w 24371300"/>
              <a:gd name="connsiteY227" fmla="*/ 11966282 h 13679488"/>
              <a:gd name="connsiteX228" fmla="*/ 2064152 w 24371300"/>
              <a:gd name="connsiteY228" fmla="*/ 11966282 h 13679488"/>
              <a:gd name="connsiteX229" fmla="*/ 1911083 w 24371300"/>
              <a:gd name="connsiteY229" fmla="*/ 11368989 h 13679488"/>
              <a:gd name="connsiteX230" fmla="*/ 1770973 w 24371300"/>
              <a:gd name="connsiteY230" fmla="*/ 11368989 h 13679488"/>
              <a:gd name="connsiteX231" fmla="*/ 1613503 w 24371300"/>
              <a:gd name="connsiteY231" fmla="*/ 11966282 h 13679488"/>
              <a:gd name="connsiteX232" fmla="*/ 1611364 w 24371300"/>
              <a:gd name="connsiteY232" fmla="*/ 11966282 h 13679488"/>
              <a:gd name="connsiteX233" fmla="*/ 1470248 w 24371300"/>
              <a:gd name="connsiteY233" fmla="*/ 11368989 h 13679488"/>
              <a:gd name="connsiteX234" fmla="*/ 0 w 24371300"/>
              <a:gd name="connsiteY234" fmla="*/ 10428547 h 13679488"/>
              <a:gd name="connsiteX235" fmla="*/ 24371300 w 24371300"/>
              <a:gd name="connsiteY235" fmla="*/ 10428547 h 13679488"/>
              <a:gd name="connsiteX236" fmla="*/ 24371300 w 24371300"/>
              <a:gd name="connsiteY236" fmla="*/ 13679488 h 13679488"/>
              <a:gd name="connsiteX237" fmla="*/ 0 w 24371300"/>
              <a:gd name="connsiteY237" fmla="*/ 13679488 h 13679488"/>
              <a:gd name="connsiteX238" fmla="*/ 0 w 24371300"/>
              <a:gd name="connsiteY238" fmla="*/ 0 h 13679488"/>
              <a:gd name="connsiteX239" fmla="*/ 24371300 w 24371300"/>
              <a:gd name="connsiteY239" fmla="*/ 0 h 13679488"/>
              <a:gd name="connsiteX240" fmla="*/ 24371300 w 24371300"/>
              <a:gd name="connsiteY240" fmla="*/ 10258907 h 13679488"/>
              <a:gd name="connsiteX241" fmla="*/ 0 w 24371300"/>
              <a:gd name="connsiteY241" fmla="*/ 10258907 h 136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4371300" h="13679488">
                <a:moveTo>
                  <a:pt x="1401447" y="12308131"/>
                </a:moveTo>
                <a:lnTo>
                  <a:pt x="1401447" y="12421075"/>
                </a:lnTo>
                <a:lnTo>
                  <a:pt x="4203821" y="12421075"/>
                </a:lnTo>
                <a:lnTo>
                  <a:pt x="7342009" y="12421075"/>
                </a:lnTo>
                <a:lnTo>
                  <a:pt x="7342009" y="12308131"/>
                </a:lnTo>
                <a:lnTo>
                  <a:pt x="4209731" y="12308131"/>
                </a:lnTo>
                <a:close/>
                <a:moveTo>
                  <a:pt x="3697579" y="11866544"/>
                </a:moveTo>
                <a:lnTo>
                  <a:pt x="3697579" y="11959490"/>
                </a:lnTo>
                <a:cubicBezTo>
                  <a:pt x="3697579" y="11979236"/>
                  <a:pt x="3692799" y="11995838"/>
                  <a:pt x="3683368" y="12009296"/>
                </a:cubicBezTo>
                <a:cubicBezTo>
                  <a:pt x="3673808" y="12022753"/>
                  <a:pt x="3661983" y="12033821"/>
                  <a:pt x="3647773" y="12042625"/>
                </a:cubicBezTo>
                <a:cubicBezTo>
                  <a:pt x="3633562" y="12051429"/>
                  <a:pt x="3618343" y="12057592"/>
                  <a:pt x="3602368" y="12061240"/>
                </a:cubicBezTo>
                <a:cubicBezTo>
                  <a:pt x="3586268" y="12064887"/>
                  <a:pt x="3571300" y="12066648"/>
                  <a:pt x="3557465" y="12066648"/>
                </a:cubicBezTo>
                <a:cubicBezTo>
                  <a:pt x="3546523" y="12066648"/>
                  <a:pt x="3534323" y="12065516"/>
                  <a:pt x="3520866" y="12063378"/>
                </a:cubicBezTo>
                <a:cubicBezTo>
                  <a:pt x="3507281" y="12061240"/>
                  <a:pt x="3494957" y="12057341"/>
                  <a:pt x="3483638" y="12051932"/>
                </a:cubicBezTo>
                <a:cubicBezTo>
                  <a:pt x="3472443" y="12046524"/>
                  <a:pt x="3462757" y="12039104"/>
                  <a:pt x="3454709" y="12029545"/>
                </a:cubicBezTo>
                <a:cubicBezTo>
                  <a:pt x="3446660" y="12020112"/>
                  <a:pt x="3442634" y="12008415"/>
                  <a:pt x="3442634" y="11994580"/>
                </a:cubicBezTo>
                <a:cubicBezTo>
                  <a:pt x="3442634" y="11978607"/>
                  <a:pt x="3445402" y="11964898"/>
                  <a:pt x="3450809" y="11953578"/>
                </a:cubicBezTo>
                <a:cubicBezTo>
                  <a:pt x="3456218" y="11942385"/>
                  <a:pt x="3463766" y="11933203"/>
                  <a:pt x="3473199" y="11926286"/>
                </a:cubicBezTo>
                <a:cubicBezTo>
                  <a:pt x="3482630" y="11919494"/>
                  <a:pt x="3493573" y="11913960"/>
                  <a:pt x="3506024" y="11909935"/>
                </a:cubicBezTo>
                <a:cubicBezTo>
                  <a:pt x="3518350" y="11905911"/>
                  <a:pt x="3531179" y="11902766"/>
                  <a:pt x="3544261" y="11900628"/>
                </a:cubicBezTo>
                <a:cubicBezTo>
                  <a:pt x="3571929" y="11895597"/>
                  <a:pt x="3599600" y="11891698"/>
                  <a:pt x="3627396" y="11889183"/>
                </a:cubicBezTo>
                <a:cubicBezTo>
                  <a:pt x="3655193" y="11886668"/>
                  <a:pt x="3678461" y="11879247"/>
                  <a:pt x="3697455" y="11866795"/>
                </a:cubicBezTo>
                <a:close/>
                <a:moveTo>
                  <a:pt x="5064497" y="11794477"/>
                </a:moveTo>
                <a:lnTo>
                  <a:pt x="5306232" y="11794477"/>
                </a:lnTo>
                <a:cubicBezTo>
                  <a:pt x="5347866" y="11794477"/>
                  <a:pt x="5380063" y="11804916"/>
                  <a:pt x="5403079" y="11825669"/>
                </a:cubicBezTo>
                <a:cubicBezTo>
                  <a:pt x="5426095" y="11846421"/>
                  <a:pt x="5437542" y="11875474"/>
                  <a:pt x="5437542" y="11914841"/>
                </a:cubicBezTo>
                <a:cubicBezTo>
                  <a:pt x="5437542" y="11954208"/>
                  <a:pt x="5426095" y="11984645"/>
                  <a:pt x="5403079" y="12006152"/>
                </a:cubicBezTo>
                <a:cubicBezTo>
                  <a:pt x="5380063" y="12027659"/>
                  <a:pt x="5347738" y="12038475"/>
                  <a:pt x="5306232" y="12038475"/>
                </a:cubicBezTo>
                <a:lnTo>
                  <a:pt x="5064497" y="12038475"/>
                </a:lnTo>
                <a:lnTo>
                  <a:pt x="5064497" y="12038350"/>
                </a:lnTo>
                <a:close/>
                <a:moveTo>
                  <a:pt x="5639913" y="11584437"/>
                </a:moveTo>
                <a:lnTo>
                  <a:pt x="5639913" y="11943391"/>
                </a:lnTo>
                <a:cubicBezTo>
                  <a:pt x="5639913" y="12017723"/>
                  <a:pt x="5656511" y="12073314"/>
                  <a:pt x="5689715" y="12110166"/>
                </a:cubicBezTo>
                <a:cubicBezTo>
                  <a:pt x="5722924" y="12147017"/>
                  <a:pt x="5776751" y="12165380"/>
                  <a:pt x="5851084" y="12165380"/>
                </a:cubicBezTo>
                <a:cubicBezTo>
                  <a:pt x="5882404" y="12165380"/>
                  <a:pt x="5913220" y="12156827"/>
                  <a:pt x="5943530" y="12139722"/>
                </a:cubicBezTo>
                <a:cubicBezTo>
                  <a:pt x="5973837" y="12122491"/>
                  <a:pt x="5996607" y="12099726"/>
                  <a:pt x="6011950" y="12071302"/>
                </a:cubicBezTo>
                <a:lnTo>
                  <a:pt x="6014087" y="12071302"/>
                </a:lnTo>
                <a:lnTo>
                  <a:pt x="6014087" y="12150035"/>
                </a:lnTo>
                <a:lnTo>
                  <a:pt x="6136466" y="12150035"/>
                </a:lnTo>
                <a:lnTo>
                  <a:pt x="6136466" y="11584437"/>
                </a:lnTo>
                <a:lnTo>
                  <a:pt x="6011826" y="11584437"/>
                </a:lnTo>
                <a:lnTo>
                  <a:pt x="6011826" y="11912577"/>
                </a:lnTo>
                <a:cubicBezTo>
                  <a:pt x="6011826" y="11934462"/>
                  <a:pt x="6009436" y="11954837"/>
                  <a:pt x="6004655" y="11973828"/>
                </a:cubicBezTo>
                <a:cubicBezTo>
                  <a:pt x="5999874" y="11992820"/>
                  <a:pt x="5992076" y="12009045"/>
                  <a:pt x="5981136" y="12022502"/>
                </a:cubicBezTo>
                <a:cubicBezTo>
                  <a:pt x="5970195" y="12036086"/>
                  <a:pt x="5955982" y="12046776"/>
                  <a:pt x="5938496" y="12054826"/>
                </a:cubicBezTo>
                <a:cubicBezTo>
                  <a:pt x="5921014" y="12062875"/>
                  <a:pt x="5899133" y="12066900"/>
                  <a:pt x="5872844" y="12066900"/>
                </a:cubicBezTo>
                <a:cubicBezTo>
                  <a:pt x="5838509" y="12066900"/>
                  <a:pt x="5811969" y="12056587"/>
                  <a:pt x="5792977" y="12036211"/>
                </a:cubicBezTo>
                <a:cubicBezTo>
                  <a:pt x="5773987" y="12015836"/>
                  <a:pt x="5764554" y="11980746"/>
                  <a:pt x="5764554" y="11931191"/>
                </a:cubicBezTo>
                <a:lnTo>
                  <a:pt x="5764554" y="11584437"/>
                </a:lnTo>
                <a:close/>
                <a:moveTo>
                  <a:pt x="3128577" y="11584437"/>
                </a:moveTo>
                <a:lnTo>
                  <a:pt x="3128577" y="12150035"/>
                </a:lnTo>
                <a:lnTo>
                  <a:pt x="3253344" y="12150035"/>
                </a:lnTo>
                <a:lnTo>
                  <a:pt x="3253344" y="11584437"/>
                </a:lnTo>
                <a:close/>
                <a:moveTo>
                  <a:pt x="2404118" y="11584437"/>
                </a:moveTo>
                <a:lnTo>
                  <a:pt x="2404118" y="12150035"/>
                </a:lnTo>
                <a:lnTo>
                  <a:pt x="2528759" y="12150035"/>
                </a:lnTo>
                <a:lnTo>
                  <a:pt x="2528759" y="11584437"/>
                </a:lnTo>
                <a:close/>
                <a:moveTo>
                  <a:pt x="3595826" y="11569218"/>
                </a:moveTo>
                <a:cubicBezTo>
                  <a:pt x="3564385" y="11569218"/>
                  <a:pt x="3533820" y="11572237"/>
                  <a:pt x="3503886" y="11578022"/>
                </a:cubicBezTo>
                <a:cubicBezTo>
                  <a:pt x="3473953" y="11583808"/>
                  <a:pt x="3447163" y="11593995"/>
                  <a:pt x="3423518" y="11608585"/>
                </a:cubicBezTo>
                <a:cubicBezTo>
                  <a:pt x="3399870" y="11623174"/>
                  <a:pt x="3380378" y="11642543"/>
                  <a:pt x="3365032" y="11666566"/>
                </a:cubicBezTo>
                <a:cubicBezTo>
                  <a:pt x="3349688" y="11690588"/>
                  <a:pt x="3340884" y="11720899"/>
                  <a:pt x="3338746" y="11757373"/>
                </a:cubicBezTo>
                <a:lnTo>
                  <a:pt x="3463386" y="11757373"/>
                </a:lnTo>
                <a:cubicBezTo>
                  <a:pt x="3466279" y="11726811"/>
                  <a:pt x="3478983" y="11704172"/>
                  <a:pt x="3501624" y="11689582"/>
                </a:cubicBezTo>
                <a:cubicBezTo>
                  <a:pt x="3524262" y="11674993"/>
                  <a:pt x="3553065" y="11667698"/>
                  <a:pt x="3588030" y="11667698"/>
                </a:cubicBezTo>
                <a:cubicBezTo>
                  <a:pt x="3600356" y="11667698"/>
                  <a:pt x="3613561" y="11668704"/>
                  <a:pt x="3627396" y="11670465"/>
                </a:cubicBezTo>
                <a:cubicBezTo>
                  <a:pt x="3641231" y="11672226"/>
                  <a:pt x="3653809" y="11675999"/>
                  <a:pt x="3665129" y="11681407"/>
                </a:cubicBezTo>
                <a:cubicBezTo>
                  <a:pt x="3676448" y="11686941"/>
                  <a:pt x="3685883" y="11694739"/>
                  <a:pt x="3693553" y="11704926"/>
                </a:cubicBezTo>
                <a:cubicBezTo>
                  <a:pt x="3701101" y="11715114"/>
                  <a:pt x="3704998" y="11728194"/>
                  <a:pt x="3704998" y="11744293"/>
                </a:cubicBezTo>
                <a:cubicBezTo>
                  <a:pt x="3704998" y="11762530"/>
                  <a:pt x="3700347" y="11776239"/>
                  <a:pt x="3691289" y="11785295"/>
                </a:cubicBezTo>
                <a:cubicBezTo>
                  <a:pt x="3682108" y="11794476"/>
                  <a:pt x="3669784" y="11801142"/>
                  <a:pt x="3654060" y="11805544"/>
                </a:cubicBezTo>
                <a:cubicBezTo>
                  <a:pt x="3638338" y="11809946"/>
                  <a:pt x="3620230" y="11813091"/>
                  <a:pt x="3599851" y="11814851"/>
                </a:cubicBezTo>
                <a:cubicBezTo>
                  <a:pt x="3579478" y="11816738"/>
                  <a:pt x="3557968" y="11819757"/>
                  <a:pt x="3535331" y="11824159"/>
                </a:cubicBezTo>
                <a:cubicBezTo>
                  <a:pt x="3509043" y="11827051"/>
                  <a:pt x="3483009" y="11831202"/>
                  <a:pt x="3457099" y="11836736"/>
                </a:cubicBezTo>
                <a:cubicBezTo>
                  <a:pt x="3431189" y="11842144"/>
                  <a:pt x="3407796" y="11851200"/>
                  <a:pt x="3387041" y="11863525"/>
                </a:cubicBezTo>
                <a:cubicBezTo>
                  <a:pt x="3366291" y="11875977"/>
                  <a:pt x="3349436" y="11893082"/>
                  <a:pt x="3336732" y="11914966"/>
                </a:cubicBezTo>
                <a:cubicBezTo>
                  <a:pt x="3324030" y="11936725"/>
                  <a:pt x="3317616" y="11965275"/>
                  <a:pt x="3317616" y="12000240"/>
                </a:cubicBezTo>
                <a:cubicBezTo>
                  <a:pt x="3317616" y="12027910"/>
                  <a:pt x="3322897" y="12052184"/>
                  <a:pt x="3333464" y="12072936"/>
                </a:cubicBezTo>
                <a:cubicBezTo>
                  <a:pt x="3344029" y="12093689"/>
                  <a:pt x="3358239" y="12110920"/>
                  <a:pt x="3376100" y="12124377"/>
                </a:cubicBezTo>
                <a:cubicBezTo>
                  <a:pt x="3393961" y="12137835"/>
                  <a:pt x="3414461" y="12148023"/>
                  <a:pt x="3437856" y="12154940"/>
                </a:cubicBezTo>
                <a:cubicBezTo>
                  <a:pt x="3461251" y="12161858"/>
                  <a:pt x="3485650" y="12165379"/>
                  <a:pt x="3511182" y="12165379"/>
                </a:cubicBezTo>
                <a:cubicBezTo>
                  <a:pt x="3544763" y="12165379"/>
                  <a:pt x="3579601" y="12159971"/>
                  <a:pt x="3615700" y="12149029"/>
                </a:cubicBezTo>
                <a:cubicBezTo>
                  <a:pt x="3651797" y="12137961"/>
                  <a:pt x="3682235" y="12120478"/>
                  <a:pt x="3707012" y="12096456"/>
                </a:cubicBezTo>
                <a:cubicBezTo>
                  <a:pt x="3712167" y="12121988"/>
                  <a:pt x="3723111" y="12139847"/>
                  <a:pt x="3739840" y="12150035"/>
                </a:cubicBezTo>
                <a:cubicBezTo>
                  <a:pt x="3756691" y="12160222"/>
                  <a:pt x="3777823" y="12165379"/>
                  <a:pt x="3803356" y="12165379"/>
                </a:cubicBezTo>
                <a:cubicBezTo>
                  <a:pt x="3808511" y="12165379"/>
                  <a:pt x="3814675" y="12165002"/>
                  <a:pt x="3821968" y="12164247"/>
                </a:cubicBezTo>
                <a:cubicBezTo>
                  <a:pt x="3829266" y="12163493"/>
                  <a:pt x="3836559" y="12162486"/>
                  <a:pt x="3843856" y="12160977"/>
                </a:cubicBezTo>
                <a:cubicBezTo>
                  <a:pt x="3851148" y="12159468"/>
                  <a:pt x="3858317" y="12157833"/>
                  <a:pt x="3865235" y="12156072"/>
                </a:cubicBezTo>
                <a:cubicBezTo>
                  <a:pt x="3872152" y="12154311"/>
                  <a:pt x="3877813" y="12152676"/>
                  <a:pt x="3882217" y="12151167"/>
                </a:cubicBezTo>
                <a:lnTo>
                  <a:pt x="3882217" y="12064761"/>
                </a:lnTo>
                <a:cubicBezTo>
                  <a:pt x="3875674" y="12066145"/>
                  <a:pt x="3869765" y="12066899"/>
                  <a:pt x="3864732" y="12066899"/>
                </a:cubicBezTo>
                <a:lnTo>
                  <a:pt x="3851651" y="12066899"/>
                </a:lnTo>
                <a:cubicBezTo>
                  <a:pt x="3839955" y="12066899"/>
                  <a:pt x="3832156" y="12063629"/>
                  <a:pt x="3828132" y="12057089"/>
                </a:cubicBezTo>
                <a:cubicBezTo>
                  <a:pt x="3824106" y="12050549"/>
                  <a:pt x="3822095" y="12039607"/>
                  <a:pt x="3822095" y="12024262"/>
                </a:cubicBezTo>
                <a:lnTo>
                  <a:pt x="3822220" y="12024262"/>
                </a:lnTo>
                <a:lnTo>
                  <a:pt x="3822220" y="11733225"/>
                </a:lnTo>
                <a:cubicBezTo>
                  <a:pt x="3822220" y="11703417"/>
                  <a:pt x="3815556" y="11678011"/>
                  <a:pt x="3802476" y="11657259"/>
                </a:cubicBezTo>
                <a:cubicBezTo>
                  <a:pt x="3789395" y="11636506"/>
                  <a:pt x="3772037" y="11619527"/>
                  <a:pt x="3750531" y="11606447"/>
                </a:cubicBezTo>
                <a:cubicBezTo>
                  <a:pt x="3729022" y="11593366"/>
                  <a:pt x="3704747" y="11583808"/>
                  <a:pt x="3677832" y="11578022"/>
                </a:cubicBezTo>
                <a:cubicBezTo>
                  <a:pt x="3650916" y="11572111"/>
                  <a:pt x="3623499" y="11569218"/>
                  <a:pt x="3595826" y="11569218"/>
                </a:cubicBezTo>
                <a:close/>
                <a:moveTo>
                  <a:pt x="6478947" y="11569092"/>
                </a:moveTo>
                <a:cubicBezTo>
                  <a:pt x="6432288" y="11569092"/>
                  <a:pt x="6391537" y="11576890"/>
                  <a:pt x="6356947" y="11592611"/>
                </a:cubicBezTo>
                <a:cubicBezTo>
                  <a:pt x="6322361" y="11608333"/>
                  <a:pt x="6293306" y="11629840"/>
                  <a:pt x="6270039" y="11657133"/>
                </a:cubicBezTo>
                <a:cubicBezTo>
                  <a:pt x="6246770" y="11684551"/>
                  <a:pt x="6229289" y="11716749"/>
                  <a:pt x="6217591" y="11753977"/>
                </a:cubicBezTo>
                <a:cubicBezTo>
                  <a:pt x="6205895" y="11791206"/>
                  <a:pt x="6200107" y="11831579"/>
                  <a:pt x="6200107" y="11873210"/>
                </a:cubicBezTo>
                <a:cubicBezTo>
                  <a:pt x="6200107" y="11914840"/>
                  <a:pt x="6206020" y="11953452"/>
                  <a:pt x="6218094" y="11989172"/>
                </a:cubicBezTo>
                <a:cubicBezTo>
                  <a:pt x="6230166" y="12024891"/>
                  <a:pt x="6247774" y="12055705"/>
                  <a:pt x="6271171" y="12081614"/>
                </a:cubicBezTo>
                <a:cubicBezTo>
                  <a:pt x="6294564" y="12107524"/>
                  <a:pt x="6323116" y="12128024"/>
                  <a:pt x="6357073" y="12142866"/>
                </a:cubicBezTo>
                <a:cubicBezTo>
                  <a:pt x="6391032" y="12157707"/>
                  <a:pt x="6430150" y="12165253"/>
                  <a:pt x="6474671" y="12165253"/>
                </a:cubicBezTo>
                <a:cubicBezTo>
                  <a:pt x="6547622" y="12165253"/>
                  <a:pt x="6606105" y="12145758"/>
                  <a:pt x="6650253" y="12106769"/>
                </a:cubicBezTo>
                <a:cubicBezTo>
                  <a:pt x="6694275" y="12067780"/>
                  <a:pt x="6722194" y="12011434"/>
                  <a:pt x="6733894" y="11937731"/>
                </a:cubicBezTo>
                <a:lnTo>
                  <a:pt x="6609248" y="11937731"/>
                </a:lnTo>
                <a:cubicBezTo>
                  <a:pt x="6603467" y="11978607"/>
                  <a:pt x="6588623" y="12010302"/>
                  <a:pt x="6564980" y="12032941"/>
                </a:cubicBezTo>
                <a:cubicBezTo>
                  <a:pt x="6541206" y="12055580"/>
                  <a:pt x="6511145" y="12066899"/>
                  <a:pt x="6474671" y="12066899"/>
                </a:cubicBezTo>
                <a:cubicBezTo>
                  <a:pt x="6447632" y="12066899"/>
                  <a:pt x="6424740" y="12061239"/>
                  <a:pt x="6405748" y="12049920"/>
                </a:cubicBezTo>
                <a:cubicBezTo>
                  <a:pt x="6386758" y="12038600"/>
                  <a:pt x="6371288" y="12023885"/>
                  <a:pt x="6359213" y="12005648"/>
                </a:cubicBezTo>
                <a:cubicBezTo>
                  <a:pt x="6347138" y="11987411"/>
                  <a:pt x="6338459" y="11966659"/>
                  <a:pt x="6332925" y="11943265"/>
                </a:cubicBezTo>
                <a:cubicBezTo>
                  <a:pt x="6327515" y="11919871"/>
                  <a:pt x="6324751" y="11896603"/>
                  <a:pt x="6324751" y="11873210"/>
                </a:cubicBezTo>
                <a:cubicBezTo>
                  <a:pt x="6324751" y="11830195"/>
                  <a:pt x="6329905" y="11795357"/>
                  <a:pt x="6340096" y="11768693"/>
                </a:cubicBezTo>
                <a:cubicBezTo>
                  <a:pt x="6350283" y="11742029"/>
                  <a:pt x="6362986" y="11721277"/>
                  <a:pt x="6378331" y="11706310"/>
                </a:cubicBezTo>
                <a:cubicBezTo>
                  <a:pt x="6393672" y="11691469"/>
                  <a:pt x="6410401" y="11681155"/>
                  <a:pt x="6428640" y="11675747"/>
                </a:cubicBezTo>
                <a:cubicBezTo>
                  <a:pt x="6446875" y="11670339"/>
                  <a:pt x="6463979" y="11667572"/>
                  <a:pt x="6480081" y="11667572"/>
                </a:cubicBezTo>
                <a:cubicBezTo>
                  <a:pt x="6515045" y="11667572"/>
                  <a:pt x="6543974" y="11676502"/>
                  <a:pt x="6566992" y="11694361"/>
                </a:cubicBezTo>
                <a:cubicBezTo>
                  <a:pt x="6590009" y="11712347"/>
                  <a:pt x="6603970" y="11738759"/>
                  <a:pt x="6609125" y="11773724"/>
                </a:cubicBezTo>
                <a:lnTo>
                  <a:pt x="6609248" y="11773598"/>
                </a:lnTo>
                <a:lnTo>
                  <a:pt x="6733894" y="11773598"/>
                </a:lnTo>
                <a:cubicBezTo>
                  <a:pt x="6731002" y="11738633"/>
                  <a:pt x="6722194" y="11708322"/>
                  <a:pt x="6707607" y="11682790"/>
                </a:cubicBezTo>
                <a:cubicBezTo>
                  <a:pt x="6693017" y="11657384"/>
                  <a:pt x="6674275" y="11636129"/>
                  <a:pt x="6651261" y="11619401"/>
                </a:cubicBezTo>
                <a:cubicBezTo>
                  <a:pt x="6628368" y="11602673"/>
                  <a:pt x="6602083" y="11590096"/>
                  <a:pt x="6572525" y="11581669"/>
                </a:cubicBezTo>
                <a:cubicBezTo>
                  <a:pt x="6542967" y="11573242"/>
                  <a:pt x="6511778" y="11569092"/>
                  <a:pt x="6478947" y="11569092"/>
                </a:cubicBezTo>
                <a:close/>
                <a:moveTo>
                  <a:pt x="4229859" y="11569092"/>
                </a:moveTo>
                <a:cubicBezTo>
                  <a:pt x="4207221" y="11569092"/>
                  <a:pt x="4187218" y="11571482"/>
                  <a:pt x="4169734" y="11576261"/>
                </a:cubicBezTo>
                <a:cubicBezTo>
                  <a:pt x="4152252" y="11581040"/>
                  <a:pt x="4136655" y="11587329"/>
                  <a:pt x="4123199" y="11595378"/>
                </a:cubicBezTo>
                <a:cubicBezTo>
                  <a:pt x="4109739" y="11603428"/>
                  <a:pt x="4097541" y="11613238"/>
                  <a:pt x="4086598" y="11624935"/>
                </a:cubicBezTo>
                <a:cubicBezTo>
                  <a:pt x="4075655" y="11636506"/>
                  <a:pt x="4065343" y="11649335"/>
                  <a:pt x="4055908" y="11663170"/>
                </a:cubicBezTo>
                <a:lnTo>
                  <a:pt x="4052640" y="11663170"/>
                </a:lnTo>
                <a:lnTo>
                  <a:pt x="4052640" y="11584436"/>
                </a:lnTo>
                <a:lnTo>
                  <a:pt x="3934539" y="11584436"/>
                </a:lnTo>
                <a:lnTo>
                  <a:pt x="3934539" y="12149657"/>
                </a:lnTo>
                <a:lnTo>
                  <a:pt x="4059304" y="12149657"/>
                </a:lnTo>
                <a:lnTo>
                  <a:pt x="4059304" y="11813845"/>
                </a:lnTo>
                <a:cubicBezTo>
                  <a:pt x="4059304" y="11790451"/>
                  <a:pt x="4062826" y="11769699"/>
                  <a:pt x="4069743" y="11751462"/>
                </a:cubicBezTo>
                <a:cubicBezTo>
                  <a:pt x="4076661" y="11733225"/>
                  <a:pt x="4085716" y="11718007"/>
                  <a:pt x="4097038" y="11705555"/>
                </a:cubicBezTo>
                <a:cubicBezTo>
                  <a:pt x="4108359" y="11693229"/>
                  <a:pt x="4121436" y="11683671"/>
                  <a:pt x="4136403" y="11677130"/>
                </a:cubicBezTo>
                <a:cubicBezTo>
                  <a:pt x="4151371" y="11670590"/>
                  <a:pt x="4166841" y="11667320"/>
                  <a:pt x="4182942" y="11667320"/>
                </a:cubicBezTo>
                <a:cubicBezTo>
                  <a:pt x="4220926" y="11667320"/>
                  <a:pt x="4246961" y="11677382"/>
                  <a:pt x="4261174" y="11697380"/>
                </a:cubicBezTo>
                <a:cubicBezTo>
                  <a:pt x="4275387" y="11717503"/>
                  <a:pt x="4282558" y="11747186"/>
                  <a:pt x="4282558" y="11786552"/>
                </a:cubicBezTo>
                <a:lnTo>
                  <a:pt x="4282558" y="12149783"/>
                </a:lnTo>
                <a:lnTo>
                  <a:pt x="4407198" y="12149783"/>
                </a:lnTo>
                <a:lnTo>
                  <a:pt x="4407198" y="11818373"/>
                </a:lnTo>
                <a:cubicBezTo>
                  <a:pt x="4407198" y="11770202"/>
                  <a:pt x="4416630" y="11733099"/>
                  <a:pt x="4435628" y="11706813"/>
                </a:cubicBezTo>
                <a:cubicBezTo>
                  <a:pt x="4454491" y="11680526"/>
                  <a:pt x="4485183" y="11667446"/>
                  <a:pt x="4527438" y="11667446"/>
                </a:cubicBezTo>
                <a:cubicBezTo>
                  <a:pt x="4551465" y="11667446"/>
                  <a:pt x="4570454" y="11671093"/>
                  <a:pt x="4584292" y="11678388"/>
                </a:cubicBezTo>
                <a:cubicBezTo>
                  <a:pt x="4598125" y="11685683"/>
                  <a:pt x="4608563" y="11696122"/>
                  <a:pt x="4615479" y="11709580"/>
                </a:cubicBezTo>
                <a:cubicBezTo>
                  <a:pt x="4622403" y="11723163"/>
                  <a:pt x="4626553" y="11739136"/>
                  <a:pt x="4628056" y="11757751"/>
                </a:cubicBezTo>
                <a:cubicBezTo>
                  <a:pt x="4629438" y="11776239"/>
                  <a:pt x="4630195" y="11796866"/>
                  <a:pt x="4630195" y="11819505"/>
                </a:cubicBezTo>
                <a:lnTo>
                  <a:pt x="4630195" y="12149909"/>
                </a:lnTo>
                <a:lnTo>
                  <a:pt x="4754963" y="12149909"/>
                </a:lnTo>
                <a:lnTo>
                  <a:pt x="4754963" y="11759386"/>
                </a:lnTo>
                <a:cubicBezTo>
                  <a:pt x="4754963" y="11690965"/>
                  <a:pt x="4738365" y="11642040"/>
                  <a:pt x="4705159" y="11612861"/>
                </a:cubicBezTo>
                <a:cubicBezTo>
                  <a:pt x="4671955" y="11583682"/>
                  <a:pt x="4625418" y="11569092"/>
                  <a:pt x="4565673" y="11569092"/>
                </a:cubicBezTo>
                <a:cubicBezTo>
                  <a:pt x="4524167" y="11569092"/>
                  <a:pt x="4489455" y="11577519"/>
                  <a:pt x="4461782" y="11594246"/>
                </a:cubicBezTo>
                <a:cubicBezTo>
                  <a:pt x="4433988" y="11611100"/>
                  <a:pt x="4409588" y="11633991"/>
                  <a:pt x="4388460" y="11663170"/>
                </a:cubicBezTo>
                <a:cubicBezTo>
                  <a:pt x="4376010" y="11631098"/>
                  <a:pt x="4355132" y="11607453"/>
                  <a:pt x="4325570" y="11592108"/>
                </a:cubicBezTo>
                <a:cubicBezTo>
                  <a:pt x="4296016" y="11576764"/>
                  <a:pt x="4264193" y="11569092"/>
                  <a:pt x="4229859" y="11569092"/>
                </a:cubicBezTo>
                <a:close/>
                <a:moveTo>
                  <a:pt x="5064497" y="11480675"/>
                </a:moveTo>
                <a:lnTo>
                  <a:pt x="5287620" y="11480675"/>
                </a:lnTo>
                <a:cubicBezTo>
                  <a:pt x="5324722" y="11480675"/>
                  <a:pt x="5353146" y="11488724"/>
                  <a:pt x="5372892" y="11504697"/>
                </a:cubicBezTo>
                <a:cubicBezTo>
                  <a:pt x="5392637" y="11520796"/>
                  <a:pt x="5402450" y="11548466"/>
                  <a:pt x="5402450" y="11587833"/>
                </a:cubicBezTo>
                <a:cubicBezTo>
                  <a:pt x="5402450" y="11622798"/>
                  <a:pt x="5391508" y="11649587"/>
                  <a:pt x="5369621" y="11668202"/>
                </a:cubicBezTo>
                <a:cubicBezTo>
                  <a:pt x="5347738" y="11686816"/>
                  <a:pt x="5320448" y="11696123"/>
                  <a:pt x="5287620" y="11696123"/>
                </a:cubicBezTo>
                <a:lnTo>
                  <a:pt x="5064497" y="11696123"/>
                </a:lnTo>
                <a:close/>
                <a:moveTo>
                  <a:pt x="6798290" y="11368989"/>
                </a:moveTo>
                <a:lnTo>
                  <a:pt x="6798290" y="12150035"/>
                </a:lnTo>
                <a:lnTo>
                  <a:pt x="6923056" y="12150035"/>
                </a:lnTo>
                <a:lnTo>
                  <a:pt x="6923056" y="11947668"/>
                </a:lnTo>
                <a:lnTo>
                  <a:pt x="6997389" y="11875474"/>
                </a:lnTo>
                <a:lnTo>
                  <a:pt x="7170329" y="12150035"/>
                </a:lnTo>
                <a:lnTo>
                  <a:pt x="7322264" y="12150035"/>
                </a:lnTo>
                <a:lnTo>
                  <a:pt x="7084928" y="11792339"/>
                </a:lnTo>
                <a:lnTo>
                  <a:pt x="7301511" y="11584437"/>
                </a:lnTo>
                <a:lnTo>
                  <a:pt x="7148443" y="11584437"/>
                </a:lnTo>
                <a:lnTo>
                  <a:pt x="6923056" y="11813091"/>
                </a:lnTo>
                <a:lnTo>
                  <a:pt x="6923056" y="11368989"/>
                </a:lnTo>
                <a:close/>
                <a:moveTo>
                  <a:pt x="4927777" y="11368989"/>
                </a:moveTo>
                <a:lnTo>
                  <a:pt x="4927777" y="12150035"/>
                </a:lnTo>
                <a:lnTo>
                  <a:pt x="5286609" y="12150035"/>
                </a:lnTo>
                <a:cubicBezTo>
                  <a:pt x="5336922" y="12150035"/>
                  <a:pt x="5380309" y="12144376"/>
                  <a:pt x="5416787" y="12133056"/>
                </a:cubicBezTo>
                <a:cubicBezTo>
                  <a:pt x="5453262" y="12121863"/>
                  <a:pt x="5483072" y="12106518"/>
                  <a:pt x="5506465" y="12087149"/>
                </a:cubicBezTo>
                <a:cubicBezTo>
                  <a:pt x="5529858" y="12067780"/>
                  <a:pt x="5546964" y="12044890"/>
                  <a:pt x="5557906" y="12018226"/>
                </a:cubicBezTo>
                <a:cubicBezTo>
                  <a:pt x="5568850" y="11991562"/>
                  <a:pt x="5574259" y="11963012"/>
                  <a:pt x="5574259" y="11932324"/>
                </a:cubicBezTo>
                <a:cubicBezTo>
                  <a:pt x="5574259" y="11879122"/>
                  <a:pt x="5561804" y="11834724"/>
                  <a:pt x="5537029" y="11799382"/>
                </a:cubicBezTo>
                <a:cubicBezTo>
                  <a:pt x="5512122" y="11763914"/>
                  <a:pt x="5475777" y="11741149"/>
                  <a:pt x="5427607" y="11730962"/>
                </a:cubicBezTo>
                <a:lnTo>
                  <a:pt x="5427607" y="11728824"/>
                </a:lnTo>
                <a:cubicBezTo>
                  <a:pt x="5463321" y="11713605"/>
                  <a:pt x="5490868" y="11691847"/>
                  <a:pt x="5510239" y="11663799"/>
                </a:cubicBezTo>
                <a:cubicBezTo>
                  <a:pt x="5529480" y="11635752"/>
                  <a:pt x="5539164" y="11602045"/>
                  <a:pt x="5539164" y="11562678"/>
                </a:cubicBezTo>
                <a:cubicBezTo>
                  <a:pt x="5539164" y="11497780"/>
                  <a:pt x="5518039" y="11449232"/>
                  <a:pt x="5475777" y="11417160"/>
                </a:cubicBezTo>
                <a:cubicBezTo>
                  <a:pt x="5433518" y="11385088"/>
                  <a:pt x="5377422" y="11368989"/>
                  <a:pt x="5307362" y="11368989"/>
                </a:cubicBezTo>
                <a:close/>
                <a:moveTo>
                  <a:pt x="3128577" y="11368989"/>
                </a:moveTo>
                <a:lnTo>
                  <a:pt x="3128577" y="11487089"/>
                </a:lnTo>
                <a:lnTo>
                  <a:pt x="3253218" y="11487089"/>
                </a:lnTo>
                <a:lnTo>
                  <a:pt x="3253218" y="11368989"/>
                </a:lnTo>
                <a:close/>
                <a:moveTo>
                  <a:pt x="2887091" y="11368989"/>
                </a:moveTo>
                <a:lnTo>
                  <a:pt x="2887091" y="11759512"/>
                </a:lnTo>
                <a:lnTo>
                  <a:pt x="2887091" y="12150035"/>
                </a:lnTo>
                <a:lnTo>
                  <a:pt x="3011733" y="12150035"/>
                </a:lnTo>
                <a:lnTo>
                  <a:pt x="3011733" y="11759512"/>
                </a:lnTo>
                <a:lnTo>
                  <a:pt x="3011733" y="11368989"/>
                </a:lnTo>
                <a:close/>
                <a:moveTo>
                  <a:pt x="2645603" y="11368989"/>
                </a:moveTo>
                <a:lnTo>
                  <a:pt x="2645603" y="11780894"/>
                </a:lnTo>
                <a:lnTo>
                  <a:pt x="2645603" y="12150035"/>
                </a:lnTo>
                <a:lnTo>
                  <a:pt x="2770372" y="12150035"/>
                </a:lnTo>
                <a:lnTo>
                  <a:pt x="2770372" y="11769323"/>
                </a:lnTo>
                <a:lnTo>
                  <a:pt x="2770372" y="11368989"/>
                </a:lnTo>
                <a:close/>
                <a:moveTo>
                  <a:pt x="2404118" y="11368989"/>
                </a:moveTo>
                <a:lnTo>
                  <a:pt x="2404118" y="11487089"/>
                </a:lnTo>
                <a:lnTo>
                  <a:pt x="2528887" y="11487089"/>
                </a:lnTo>
                <a:lnTo>
                  <a:pt x="2528887" y="11368989"/>
                </a:lnTo>
                <a:close/>
                <a:moveTo>
                  <a:pt x="1331265" y="11368989"/>
                </a:moveTo>
                <a:lnTo>
                  <a:pt x="1536908" y="12150035"/>
                </a:lnTo>
                <a:lnTo>
                  <a:pt x="1678024" y="12150035"/>
                </a:lnTo>
                <a:lnTo>
                  <a:pt x="1837758" y="11552742"/>
                </a:lnTo>
                <a:lnTo>
                  <a:pt x="1839895" y="11552742"/>
                </a:lnTo>
                <a:lnTo>
                  <a:pt x="1996359" y="12150035"/>
                </a:lnTo>
                <a:lnTo>
                  <a:pt x="2135339" y="12150035"/>
                </a:lnTo>
                <a:lnTo>
                  <a:pt x="2350790" y="11368989"/>
                </a:lnTo>
                <a:lnTo>
                  <a:pt x="2211809" y="11368989"/>
                </a:lnTo>
                <a:lnTo>
                  <a:pt x="2066414" y="11966282"/>
                </a:lnTo>
                <a:lnTo>
                  <a:pt x="2064152" y="11966282"/>
                </a:lnTo>
                <a:lnTo>
                  <a:pt x="1911083" y="11368989"/>
                </a:lnTo>
                <a:lnTo>
                  <a:pt x="1770973" y="11368989"/>
                </a:lnTo>
                <a:lnTo>
                  <a:pt x="1613503" y="11966282"/>
                </a:lnTo>
                <a:lnTo>
                  <a:pt x="1611364" y="11966282"/>
                </a:lnTo>
                <a:lnTo>
                  <a:pt x="1470248" y="11368989"/>
                </a:lnTo>
                <a:close/>
                <a:moveTo>
                  <a:pt x="0" y="10428547"/>
                </a:moveTo>
                <a:lnTo>
                  <a:pt x="24371300" y="10428547"/>
                </a:lnTo>
                <a:lnTo>
                  <a:pt x="24371300" y="13679488"/>
                </a:lnTo>
                <a:lnTo>
                  <a:pt x="0" y="13679488"/>
                </a:lnTo>
                <a:close/>
                <a:moveTo>
                  <a:pt x="0" y="0"/>
                </a:moveTo>
                <a:lnTo>
                  <a:pt x="24371300" y="0"/>
                </a:lnTo>
                <a:lnTo>
                  <a:pt x="24371300" y="10258907"/>
                </a:lnTo>
                <a:lnTo>
                  <a:pt x="0" y="10258907"/>
                </a:lnTo>
                <a:close/>
              </a:path>
            </a:pathLst>
          </a:custGeom>
          <a:solidFill>
            <a:srgbClr val="FFFFFF">
              <a:alpha val="50196"/>
            </a:srgbClr>
          </a:solidFill>
        </p:spPr>
        <p:txBody>
          <a:bodyPr wrap="square">
            <a:noAutofit/>
          </a:bodyPr>
          <a:lstStyle>
            <a:lvl1pPr>
              <a:defRPr lang="en-US" dirty="0" smtClean="0">
                <a:solidFill>
                  <a:schemeClr val="bg1"/>
                </a:solidFill>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AU" dirty="0">
                <a:solidFill>
                  <a:schemeClr val="bg1"/>
                </a:solidFill>
              </a:defRPr>
            </a:lvl5pPr>
          </a:lstStyle>
          <a:p>
            <a:pPr lvl="0"/>
            <a:r>
              <a:rPr lang="en-US"/>
              <a:t> </a:t>
            </a:r>
            <a:endParaRPr lang="en-AU"/>
          </a:p>
        </p:txBody>
      </p:sp>
      <p:pic>
        <p:nvPicPr>
          <p:cNvPr id="28" name="Graphic 27">
            <a:extLst>
              <a:ext uri="{FF2B5EF4-FFF2-40B4-BE49-F238E27FC236}">
                <a16:creationId xmlns:a16="http://schemas.microsoft.com/office/drawing/2014/main" id="{2F2C2CB4-0138-441E-AA52-1FDFF0D35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8503" y="4273188"/>
            <a:ext cx="2255675" cy="397240"/>
          </a:xfrm>
          <a:prstGeom prst="rect">
            <a:avLst/>
          </a:prstGeom>
        </p:spPr>
      </p:pic>
      <p:sp>
        <p:nvSpPr>
          <p:cNvPr id="75" name="object 19">
            <a:extLst>
              <a:ext uri="{FF2B5EF4-FFF2-40B4-BE49-F238E27FC236}">
                <a16:creationId xmlns:a16="http://schemas.microsoft.com/office/drawing/2014/main" id="{EFAC3284-D746-4DCF-B713-C6F1E01D3429}"/>
              </a:ext>
            </a:extLst>
          </p:cNvPr>
          <p:cNvSpPr/>
          <p:nvPr userDrawn="1"/>
        </p:nvSpPr>
        <p:spPr>
          <a:xfrm>
            <a:off x="512" y="3857358"/>
            <a:ext cx="9143488" cy="82543"/>
          </a:xfrm>
          <a:custGeom>
            <a:avLst/>
            <a:gdLst/>
            <a:ahLst/>
            <a:cxnLst/>
            <a:rect l="l" t="t" r="r" b="b"/>
            <a:pathLst>
              <a:path w="20104100" h="140334">
                <a:moveTo>
                  <a:pt x="0" y="140247"/>
                </a:moveTo>
                <a:lnTo>
                  <a:pt x="20104099" y="140247"/>
                </a:lnTo>
                <a:lnTo>
                  <a:pt x="20104099" y="0"/>
                </a:lnTo>
                <a:lnTo>
                  <a:pt x="0" y="0"/>
                </a:lnTo>
                <a:lnTo>
                  <a:pt x="0" y="140247"/>
                </a:lnTo>
                <a:close/>
              </a:path>
            </a:pathLst>
          </a:custGeom>
          <a:solidFill>
            <a:srgbClr val="FFBA40"/>
          </a:solidFill>
        </p:spPr>
        <p:txBody>
          <a:bodyPr wrap="square" lIns="0" tIns="0" rIns="0" bIns="0" rtlCol="0"/>
          <a:lstStyle/>
          <a:p>
            <a:endParaRPr sz="1317"/>
          </a:p>
        </p:txBody>
      </p:sp>
      <p:sp>
        <p:nvSpPr>
          <p:cNvPr id="8" name="Title 1">
            <a:extLst>
              <a:ext uri="{FF2B5EF4-FFF2-40B4-BE49-F238E27FC236}">
                <a16:creationId xmlns:a16="http://schemas.microsoft.com/office/drawing/2014/main" id="{D742390B-BC3D-8691-22E6-C15C3286C921}"/>
              </a:ext>
            </a:extLst>
          </p:cNvPr>
          <p:cNvSpPr>
            <a:spLocks noGrp="1"/>
          </p:cNvSpPr>
          <p:nvPr>
            <p:ph type="ctrTitle" hasCustomPrompt="1"/>
          </p:nvPr>
        </p:nvSpPr>
        <p:spPr>
          <a:xfrm>
            <a:off x="489482" y="1036018"/>
            <a:ext cx="6535888" cy="1564383"/>
          </a:xfrm>
        </p:spPr>
        <p:txBody>
          <a:bodyPr anchor="t">
            <a:noAutofit/>
          </a:bodyPr>
          <a:lstStyle>
            <a:lvl1pPr algn="l">
              <a:lnSpc>
                <a:spcPct val="90000"/>
              </a:lnSpc>
              <a:defRPr sz="3500">
                <a:solidFill>
                  <a:schemeClr val="bg2"/>
                </a:solidFill>
              </a:defRPr>
            </a:lvl1pPr>
          </a:lstStyle>
          <a:p>
            <a:r>
              <a:rPr lang="en-US"/>
              <a:t>Presentation title goes here, up to a maximum of three lines if necessary</a:t>
            </a:r>
            <a:endParaRPr lang="en-AU"/>
          </a:p>
        </p:txBody>
      </p:sp>
      <p:sp>
        <p:nvSpPr>
          <p:cNvPr id="9" name="Text Placeholder 5">
            <a:extLst>
              <a:ext uri="{FF2B5EF4-FFF2-40B4-BE49-F238E27FC236}">
                <a16:creationId xmlns:a16="http://schemas.microsoft.com/office/drawing/2014/main" id="{6AFDC4D2-AABC-9A4E-33C1-5784B2DECECE}"/>
              </a:ext>
            </a:extLst>
          </p:cNvPr>
          <p:cNvSpPr>
            <a:spLocks noGrp="1"/>
          </p:cNvSpPr>
          <p:nvPr>
            <p:ph type="body" sz="quarter" idx="10"/>
          </p:nvPr>
        </p:nvSpPr>
        <p:spPr>
          <a:xfrm>
            <a:off x="498475" y="2877947"/>
            <a:ext cx="3425825" cy="701866"/>
          </a:xfrm>
        </p:spPr>
        <p:txBody>
          <a:bodyPr/>
          <a:lstStyle>
            <a:lvl1pPr>
              <a:lnSpc>
                <a:spcPct val="100000"/>
              </a:lnSpc>
              <a:spcAft>
                <a:spcPts val="0"/>
              </a:spcAft>
              <a:defRPr sz="160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3" name="Date Placeholder 1">
            <a:extLst>
              <a:ext uri="{FF2B5EF4-FFF2-40B4-BE49-F238E27FC236}">
                <a16:creationId xmlns:a16="http://schemas.microsoft.com/office/drawing/2014/main" id="{BEA4C48F-6DD5-C90A-C88F-F8AB01D4D8BB}"/>
              </a:ext>
            </a:extLst>
          </p:cNvPr>
          <p:cNvSpPr>
            <a:spLocks noGrp="1"/>
          </p:cNvSpPr>
          <p:nvPr>
            <p:ph type="dt" sz="half" idx="14"/>
          </p:nvPr>
        </p:nvSpPr>
        <p:spPr>
          <a:xfrm>
            <a:off x="6118320" y="4474018"/>
            <a:ext cx="2533650" cy="221451"/>
          </a:xfrm>
        </p:spPr>
        <p:txBody>
          <a:bodyPr/>
          <a:lstStyle>
            <a:lvl1pPr>
              <a:defRPr sz="1200"/>
            </a:lvl1pPr>
          </a:lstStyle>
          <a:p>
            <a:endParaRPr lang="en-AU"/>
          </a:p>
        </p:txBody>
      </p:sp>
    </p:spTree>
    <p:extLst>
      <p:ext uri="{BB962C8B-B14F-4D97-AF65-F5344CB8AC3E}">
        <p14:creationId xmlns:p14="http://schemas.microsoft.com/office/powerpoint/2010/main" val="3698061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Industry_Experienc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C8FADF-B094-4F69-9466-5776D2BD56F5}"/>
              </a:ext>
            </a:extLst>
          </p:cNvPr>
          <p:cNvSpPr/>
          <p:nvPr userDrawn="1"/>
        </p:nvSpPr>
        <p:spPr>
          <a:xfrm>
            <a:off x="-2898" y="482517"/>
            <a:ext cx="9146898" cy="271788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0" rtlCol="0" anchor="ctr"/>
          <a:lstStyle/>
          <a:p>
            <a:endParaRPr lang="en-AU" sz="1350">
              <a:solidFill>
                <a:schemeClr val="bg1"/>
              </a:solidFill>
              <a:latin typeface="HelveticaNeueLT Std" panose="020B0604020202020204" pitchFamily="34" charset="0"/>
            </a:endParaRPr>
          </a:p>
        </p:txBody>
      </p:sp>
      <p:sp>
        <p:nvSpPr>
          <p:cNvPr id="12" name="Text Placeholder 2">
            <a:extLst>
              <a:ext uri="{FF2B5EF4-FFF2-40B4-BE49-F238E27FC236}">
                <a16:creationId xmlns:a16="http://schemas.microsoft.com/office/drawing/2014/main" id="{C3C7C42C-A960-451C-8E0B-1B8860ABD0E8}"/>
              </a:ext>
            </a:extLst>
          </p:cNvPr>
          <p:cNvSpPr>
            <a:spLocks noGrp="1"/>
          </p:cNvSpPr>
          <p:nvPr>
            <p:ph type="body" idx="1" hasCustomPrompt="1"/>
          </p:nvPr>
        </p:nvSpPr>
        <p:spPr>
          <a:xfrm>
            <a:off x="488451" y="3267201"/>
            <a:ext cx="6105780" cy="425568"/>
          </a:xfrm>
        </p:spPr>
        <p:txBody>
          <a:bodyPr anchor="b">
            <a:normAutofit/>
          </a:bodyPr>
          <a:lstStyle>
            <a:lvl1pPr marL="0" indent="0">
              <a:buNone/>
              <a:defRPr sz="1500" b="1">
                <a:solidFill>
                  <a:schemeClr val="bg2"/>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Enter title…</a:t>
            </a:r>
          </a:p>
        </p:txBody>
      </p:sp>
      <p:sp>
        <p:nvSpPr>
          <p:cNvPr id="13" name="Text Placeholder 2">
            <a:extLst>
              <a:ext uri="{FF2B5EF4-FFF2-40B4-BE49-F238E27FC236}">
                <a16:creationId xmlns:a16="http://schemas.microsoft.com/office/drawing/2014/main" id="{665DBDAC-F390-46EA-9426-A219FD0BC536}"/>
              </a:ext>
            </a:extLst>
          </p:cNvPr>
          <p:cNvSpPr>
            <a:spLocks noGrp="1"/>
          </p:cNvSpPr>
          <p:nvPr>
            <p:ph type="body" idx="12" hasCustomPrompt="1"/>
          </p:nvPr>
        </p:nvSpPr>
        <p:spPr>
          <a:xfrm>
            <a:off x="488451" y="4101614"/>
            <a:ext cx="6105780" cy="406356"/>
          </a:xfrm>
        </p:spPr>
        <p:txBody>
          <a:bodyPr>
            <a:normAutofit/>
          </a:bodyPr>
          <a:lstStyle>
            <a:lvl1pPr marL="0" indent="0">
              <a:buNone/>
              <a:defRPr sz="1000">
                <a:solidFill>
                  <a:schemeClr val="tx1">
                    <a:lumMod val="75000"/>
                    <a:lumOff val="25000"/>
                  </a:schemeClr>
                </a:solidFill>
                <a:latin typeface="+mn-lt"/>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intro here…</a:t>
            </a:r>
          </a:p>
        </p:txBody>
      </p:sp>
      <p:sp>
        <p:nvSpPr>
          <p:cNvPr id="14" name="Text Placeholder 2">
            <a:extLst>
              <a:ext uri="{FF2B5EF4-FFF2-40B4-BE49-F238E27FC236}">
                <a16:creationId xmlns:a16="http://schemas.microsoft.com/office/drawing/2014/main" id="{700236A0-917F-4250-B37A-C871F52F1E95}"/>
              </a:ext>
            </a:extLst>
          </p:cNvPr>
          <p:cNvSpPr>
            <a:spLocks noGrp="1"/>
          </p:cNvSpPr>
          <p:nvPr>
            <p:ph type="body" sz="quarter" idx="31" hasCustomPrompt="1"/>
          </p:nvPr>
        </p:nvSpPr>
        <p:spPr>
          <a:xfrm>
            <a:off x="482536" y="3759146"/>
            <a:ext cx="6113546" cy="290470"/>
          </a:xfrm>
        </p:spPr>
        <p:txBody>
          <a:bodyPr>
            <a:normAutofit/>
          </a:bodyPr>
          <a:lstStyle>
            <a:lvl1pPr marL="0" indent="0">
              <a:buNone/>
              <a:defRPr sz="1200">
                <a:solidFill>
                  <a:schemeClr val="accent4"/>
                </a:solidFill>
                <a:latin typeface="Arial" panose="020B0604020202020204" pitchFamily="34" charset="0"/>
                <a:cs typeface="Arial" panose="020B0604020202020204" pitchFamily="34" charset="0"/>
              </a:defRPr>
            </a:lvl1pPr>
            <a:lvl2pPr marL="342900" indent="0">
              <a:buNone/>
              <a:defRPr>
                <a:solidFill>
                  <a:schemeClr val="accent2"/>
                </a:solidFill>
                <a:latin typeface="Arial" panose="020B0604020202020204" pitchFamily="34" charset="0"/>
                <a:cs typeface="Arial" panose="020B0604020202020204" pitchFamily="34" charset="0"/>
              </a:defRPr>
            </a:lvl2pPr>
            <a:lvl3pPr marL="685800" indent="0">
              <a:buNone/>
              <a:defRPr>
                <a:solidFill>
                  <a:schemeClr val="accent2"/>
                </a:solidFill>
                <a:latin typeface="Arial" panose="020B0604020202020204" pitchFamily="34" charset="0"/>
                <a:cs typeface="Arial" panose="020B0604020202020204" pitchFamily="34" charset="0"/>
              </a:defRPr>
            </a:lvl3pPr>
            <a:lvl4pPr marL="1028700" indent="0">
              <a:buNone/>
              <a:defRPr>
                <a:solidFill>
                  <a:schemeClr val="accent2"/>
                </a:solidFill>
                <a:latin typeface="Arial" panose="020B0604020202020204" pitchFamily="34" charset="0"/>
                <a:cs typeface="Arial" panose="020B0604020202020204" pitchFamily="34" charset="0"/>
              </a:defRPr>
            </a:lvl4pPr>
            <a:lvl5pPr marL="1371600" indent="0">
              <a:buFont typeface="Arial" panose="020B0604020202020204" pitchFamily="34" charset="0"/>
              <a:buNone/>
              <a:defRPr>
                <a:solidFill>
                  <a:schemeClr val="accent2"/>
                </a:solidFill>
                <a:latin typeface="Arial" panose="020B0604020202020204" pitchFamily="34" charset="0"/>
                <a:cs typeface="Arial" panose="020B0604020202020204" pitchFamily="34" charset="0"/>
              </a:defRPr>
            </a:lvl5pPr>
          </a:lstStyle>
          <a:p>
            <a:pPr lvl="0"/>
            <a:r>
              <a:rPr lang="en-US"/>
              <a:t>Enter sub-title…</a:t>
            </a:r>
          </a:p>
        </p:txBody>
      </p:sp>
      <p:sp>
        <p:nvSpPr>
          <p:cNvPr id="16" name="Text Placeholder 2">
            <a:extLst>
              <a:ext uri="{FF2B5EF4-FFF2-40B4-BE49-F238E27FC236}">
                <a16:creationId xmlns:a16="http://schemas.microsoft.com/office/drawing/2014/main" id="{1FFA1C5E-0E9B-45E2-B761-0A134D90B85E}"/>
              </a:ext>
            </a:extLst>
          </p:cNvPr>
          <p:cNvSpPr>
            <a:spLocks noGrp="1"/>
          </p:cNvSpPr>
          <p:nvPr>
            <p:ph type="body" idx="33" hasCustomPrompt="1"/>
          </p:nvPr>
        </p:nvSpPr>
        <p:spPr>
          <a:xfrm>
            <a:off x="6673362" y="3265090"/>
            <a:ext cx="2164712" cy="992586"/>
          </a:xfrm>
        </p:spPr>
        <p:txBody>
          <a:bodyPr>
            <a:normAutofit/>
          </a:bodyPr>
          <a:lstStyle>
            <a:lvl1pPr marL="0" indent="0">
              <a:buNone/>
              <a:defRPr sz="600">
                <a:solidFill>
                  <a:schemeClr val="tx1">
                    <a:lumMod val="75000"/>
                    <a:lumOff val="2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other industry info here…</a:t>
            </a:r>
          </a:p>
        </p:txBody>
      </p:sp>
      <p:sp>
        <p:nvSpPr>
          <p:cNvPr id="18" name="Text Placeholder 2">
            <a:extLst>
              <a:ext uri="{FF2B5EF4-FFF2-40B4-BE49-F238E27FC236}">
                <a16:creationId xmlns:a16="http://schemas.microsoft.com/office/drawing/2014/main" id="{0EDF9D44-B310-4A16-A534-D90BF490CB1E}"/>
              </a:ext>
            </a:extLst>
          </p:cNvPr>
          <p:cNvSpPr>
            <a:spLocks noGrp="1"/>
          </p:cNvSpPr>
          <p:nvPr>
            <p:ph type="body" idx="47" hasCustomPrompt="1"/>
          </p:nvPr>
        </p:nvSpPr>
        <p:spPr>
          <a:xfrm>
            <a:off x="488451" y="653061"/>
            <a:ext cx="8118339" cy="617934"/>
          </a:xfrm>
        </p:spPr>
        <p:txBody>
          <a:bodyPr anchor="b">
            <a:normAutofit/>
          </a:bodyPr>
          <a:lstStyle>
            <a:lvl1pPr marL="0" indent="0">
              <a:buNone/>
              <a:defRPr sz="1500" b="1">
                <a:solidFill>
                  <a:schemeClr val="bg1"/>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Enter industry sector title…</a:t>
            </a:r>
          </a:p>
        </p:txBody>
      </p:sp>
      <p:sp>
        <p:nvSpPr>
          <p:cNvPr id="19" name="Text Placeholder 2">
            <a:extLst>
              <a:ext uri="{FF2B5EF4-FFF2-40B4-BE49-F238E27FC236}">
                <a16:creationId xmlns:a16="http://schemas.microsoft.com/office/drawing/2014/main" id="{A69E8C0E-BD11-48FA-947E-8F24E92C7F9C}"/>
              </a:ext>
            </a:extLst>
          </p:cNvPr>
          <p:cNvSpPr>
            <a:spLocks noGrp="1"/>
          </p:cNvSpPr>
          <p:nvPr>
            <p:ph type="body" sz="quarter" idx="48" hasCustomPrompt="1"/>
          </p:nvPr>
        </p:nvSpPr>
        <p:spPr>
          <a:xfrm>
            <a:off x="492854" y="1320850"/>
            <a:ext cx="8118339" cy="1570156"/>
          </a:xfrm>
        </p:spPr>
        <p:txBody>
          <a:bodyPr>
            <a:norm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342900" indent="0">
              <a:buNone/>
              <a:defRPr>
                <a:solidFill>
                  <a:schemeClr val="accent2"/>
                </a:solidFill>
                <a:latin typeface="Arial" panose="020B0604020202020204" pitchFamily="34" charset="0"/>
                <a:cs typeface="Arial" panose="020B0604020202020204" pitchFamily="34" charset="0"/>
              </a:defRPr>
            </a:lvl2pPr>
            <a:lvl3pPr marL="685800" indent="0">
              <a:buNone/>
              <a:defRPr>
                <a:solidFill>
                  <a:schemeClr val="accent2"/>
                </a:solidFill>
                <a:latin typeface="Arial" panose="020B0604020202020204" pitchFamily="34" charset="0"/>
                <a:cs typeface="Arial" panose="020B0604020202020204" pitchFamily="34" charset="0"/>
              </a:defRPr>
            </a:lvl3pPr>
            <a:lvl4pPr marL="1028700" indent="0">
              <a:buNone/>
              <a:defRPr>
                <a:solidFill>
                  <a:schemeClr val="accent2"/>
                </a:solidFill>
                <a:latin typeface="Arial" panose="020B0604020202020204" pitchFamily="34" charset="0"/>
                <a:cs typeface="Arial" panose="020B0604020202020204" pitchFamily="34" charset="0"/>
              </a:defRPr>
            </a:lvl4pPr>
            <a:lvl5pPr marL="1371600" indent="0">
              <a:buFont typeface="Arial" panose="020B0604020202020204" pitchFamily="34" charset="0"/>
              <a:buNone/>
              <a:defRPr>
                <a:solidFill>
                  <a:schemeClr val="accent2"/>
                </a:solidFill>
                <a:latin typeface="Arial" panose="020B0604020202020204" pitchFamily="34" charset="0"/>
                <a:cs typeface="Arial" panose="020B0604020202020204" pitchFamily="34" charset="0"/>
              </a:defRPr>
            </a:lvl5pPr>
          </a:lstStyle>
          <a:p>
            <a:pPr lvl="0"/>
            <a:r>
              <a:rPr lang="en-US"/>
              <a:t>Enter industry sector details…</a:t>
            </a:r>
          </a:p>
        </p:txBody>
      </p:sp>
      <p:sp>
        <p:nvSpPr>
          <p:cNvPr id="2" name="Footer Placeholder 1">
            <a:extLst>
              <a:ext uri="{FF2B5EF4-FFF2-40B4-BE49-F238E27FC236}">
                <a16:creationId xmlns:a16="http://schemas.microsoft.com/office/drawing/2014/main" id="{AC281BEE-17CC-6640-7BCE-96F0C6452D88}"/>
              </a:ext>
            </a:extLst>
          </p:cNvPr>
          <p:cNvSpPr>
            <a:spLocks noGrp="1"/>
          </p:cNvSpPr>
          <p:nvPr>
            <p:ph type="ftr" sz="quarter" idx="49"/>
          </p:nvPr>
        </p:nvSpPr>
        <p:spPr/>
        <p:txBody>
          <a:bodyPr/>
          <a:lstStyle/>
          <a:p>
            <a:r>
              <a:rPr lang="en-US"/>
              <a:t>Insert Header &amp; Footer to update across all slides</a:t>
            </a:r>
            <a:endParaRPr lang="en-AU"/>
          </a:p>
        </p:txBody>
      </p:sp>
      <p:sp>
        <p:nvSpPr>
          <p:cNvPr id="3" name="Slide Number Placeholder 2">
            <a:extLst>
              <a:ext uri="{FF2B5EF4-FFF2-40B4-BE49-F238E27FC236}">
                <a16:creationId xmlns:a16="http://schemas.microsoft.com/office/drawing/2014/main" id="{C9D51FDA-A290-373C-095E-E3D0A2C6C0D4}"/>
              </a:ext>
            </a:extLst>
          </p:cNvPr>
          <p:cNvSpPr>
            <a:spLocks noGrp="1"/>
          </p:cNvSpPr>
          <p:nvPr>
            <p:ph type="sldNum" sz="quarter" idx="50"/>
          </p:nvPr>
        </p:nvSpPr>
        <p:spPr/>
        <p:txBody>
          <a:bodyPr/>
          <a:lstStyle/>
          <a:p>
            <a:fld id="{F82478CC-1281-414B-9E8B-FC26D6B2B83D}" type="slidenum">
              <a:rPr lang="en-AU" smtClean="0"/>
              <a:pPr/>
              <a:t>‹#›</a:t>
            </a:fld>
            <a:endParaRPr lang="en-AU"/>
          </a:p>
        </p:txBody>
      </p:sp>
      <p:pic>
        <p:nvPicPr>
          <p:cNvPr id="24" name="Graphic 23">
            <a:extLst>
              <a:ext uri="{FF2B5EF4-FFF2-40B4-BE49-F238E27FC236}">
                <a16:creationId xmlns:a16="http://schemas.microsoft.com/office/drawing/2014/main" id="{EDAE1F72-0670-9A2D-55C5-885B8E2483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Tree>
    <p:extLst>
      <p:ext uri="{BB962C8B-B14F-4D97-AF65-F5344CB8AC3E}">
        <p14:creationId xmlns:p14="http://schemas.microsoft.com/office/powerpoint/2010/main" val="2559331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Industry_Experience -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C8FADF-B094-4F69-9466-5776D2BD56F5}"/>
              </a:ext>
            </a:extLst>
          </p:cNvPr>
          <p:cNvSpPr/>
          <p:nvPr userDrawn="1"/>
        </p:nvSpPr>
        <p:spPr>
          <a:xfrm>
            <a:off x="-9989" y="482517"/>
            <a:ext cx="9144000" cy="271788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0" rtlCol="0" anchor="ctr"/>
          <a:lstStyle/>
          <a:p>
            <a:endParaRPr lang="en-AU" sz="1350">
              <a:solidFill>
                <a:schemeClr val="bg1"/>
              </a:solidFill>
              <a:latin typeface="HelveticaNeueLT Std" panose="020B0604020202020204" pitchFamily="34" charset="0"/>
            </a:endParaRPr>
          </a:p>
        </p:txBody>
      </p:sp>
      <p:sp>
        <p:nvSpPr>
          <p:cNvPr id="3" name="Picture Placeholder 2">
            <a:extLst>
              <a:ext uri="{FF2B5EF4-FFF2-40B4-BE49-F238E27FC236}">
                <a16:creationId xmlns:a16="http://schemas.microsoft.com/office/drawing/2014/main" id="{CDC7D419-5168-C024-2904-52441E9521D2}"/>
              </a:ext>
            </a:extLst>
          </p:cNvPr>
          <p:cNvSpPr>
            <a:spLocks noGrp="1"/>
          </p:cNvSpPr>
          <p:nvPr>
            <p:ph type="pic" sz="quarter" idx="49"/>
          </p:nvPr>
        </p:nvSpPr>
        <p:spPr>
          <a:xfrm>
            <a:off x="-9525" y="480929"/>
            <a:ext cx="9144000" cy="2717883"/>
          </a:xfrm>
        </p:spPr>
        <p:txBody>
          <a:bodyPr/>
          <a:lstStyle/>
          <a:p>
            <a:r>
              <a:rPr lang="en-US"/>
              <a:t>Click icon to add picture</a:t>
            </a:r>
            <a:endParaRPr lang="en-AU"/>
          </a:p>
        </p:txBody>
      </p:sp>
      <p:sp>
        <p:nvSpPr>
          <p:cNvPr id="21" name="Text Placeholder 20">
            <a:extLst>
              <a:ext uri="{FF2B5EF4-FFF2-40B4-BE49-F238E27FC236}">
                <a16:creationId xmlns:a16="http://schemas.microsoft.com/office/drawing/2014/main" id="{863E728E-7F68-580A-2A0C-26984F7D0084}"/>
              </a:ext>
            </a:extLst>
          </p:cNvPr>
          <p:cNvSpPr>
            <a:spLocks noGrp="1"/>
          </p:cNvSpPr>
          <p:nvPr>
            <p:ph type="body" sz="quarter" idx="11" hasCustomPrompt="1"/>
          </p:nvPr>
        </p:nvSpPr>
        <p:spPr>
          <a:xfrm>
            <a:off x="0" y="480928"/>
            <a:ext cx="9144000" cy="2717785"/>
          </a:xfrm>
          <a:solidFill>
            <a:srgbClr val="464A52">
              <a:alpha val="50000"/>
            </a:srgbClr>
          </a:solidFill>
        </p:spPr>
        <p:txBody>
          <a:bodyPr wrap="square" lIns="0" tIns="0" rIns="0" bIns="0" rtlCol="0"/>
          <a:lstStyle>
            <a:lvl1pPr>
              <a:defRPr lang="en-AU" dirty="0"/>
            </a:lvl1pPr>
          </a:lstStyle>
          <a:p>
            <a:pPr lvl="0"/>
            <a:r>
              <a:rPr lang="en-US"/>
              <a:t> </a:t>
            </a:r>
            <a:endParaRPr lang="en-AU"/>
          </a:p>
        </p:txBody>
      </p:sp>
      <p:sp>
        <p:nvSpPr>
          <p:cNvPr id="12" name="Text Placeholder 2">
            <a:extLst>
              <a:ext uri="{FF2B5EF4-FFF2-40B4-BE49-F238E27FC236}">
                <a16:creationId xmlns:a16="http://schemas.microsoft.com/office/drawing/2014/main" id="{C3C7C42C-A960-451C-8E0B-1B8860ABD0E8}"/>
              </a:ext>
            </a:extLst>
          </p:cNvPr>
          <p:cNvSpPr>
            <a:spLocks noGrp="1"/>
          </p:cNvSpPr>
          <p:nvPr>
            <p:ph type="body" idx="1" hasCustomPrompt="1"/>
          </p:nvPr>
        </p:nvSpPr>
        <p:spPr>
          <a:xfrm>
            <a:off x="488451" y="3267201"/>
            <a:ext cx="6105780" cy="425568"/>
          </a:xfrm>
        </p:spPr>
        <p:txBody>
          <a:bodyPr anchor="b">
            <a:normAutofit/>
          </a:bodyPr>
          <a:lstStyle>
            <a:lvl1pPr marL="0" indent="0">
              <a:buNone/>
              <a:defRPr sz="1500" b="1">
                <a:solidFill>
                  <a:schemeClr val="bg2"/>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Enter title…</a:t>
            </a:r>
          </a:p>
        </p:txBody>
      </p:sp>
      <p:sp>
        <p:nvSpPr>
          <p:cNvPr id="13" name="Text Placeholder 2">
            <a:extLst>
              <a:ext uri="{FF2B5EF4-FFF2-40B4-BE49-F238E27FC236}">
                <a16:creationId xmlns:a16="http://schemas.microsoft.com/office/drawing/2014/main" id="{665DBDAC-F390-46EA-9426-A219FD0BC536}"/>
              </a:ext>
            </a:extLst>
          </p:cNvPr>
          <p:cNvSpPr>
            <a:spLocks noGrp="1"/>
          </p:cNvSpPr>
          <p:nvPr>
            <p:ph type="body" idx="12" hasCustomPrompt="1"/>
          </p:nvPr>
        </p:nvSpPr>
        <p:spPr>
          <a:xfrm>
            <a:off x="488451" y="4101614"/>
            <a:ext cx="4312149" cy="559370"/>
          </a:xfrm>
        </p:spPr>
        <p:txBody>
          <a:bodyPr>
            <a:normAutofit/>
          </a:bodyPr>
          <a:lstStyle>
            <a:lvl1pPr marL="0" indent="0">
              <a:buNone/>
              <a:defRPr sz="1000">
                <a:solidFill>
                  <a:schemeClr val="tx1">
                    <a:lumMod val="75000"/>
                    <a:lumOff val="25000"/>
                  </a:schemeClr>
                </a:solidFill>
                <a:latin typeface="+mn-lt"/>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intro here…</a:t>
            </a:r>
          </a:p>
        </p:txBody>
      </p:sp>
      <p:sp>
        <p:nvSpPr>
          <p:cNvPr id="14" name="Text Placeholder 2">
            <a:extLst>
              <a:ext uri="{FF2B5EF4-FFF2-40B4-BE49-F238E27FC236}">
                <a16:creationId xmlns:a16="http://schemas.microsoft.com/office/drawing/2014/main" id="{700236A0-917F-4250-B37A-C871F52F1E95}"/>
              </a:ext>
            </a:extLst>
          </p:cNvPr>
          <p:cNvSpPr>
            <a:spLocks noGrp="1"/>
          </p:cNvSpPr>
          <p:nvPr>
            <p:ph type="body" sz="quarter" idx="31" hasCustomPrompt="1"/>
          </p:nvPr>
        </p:nvSpPr>
        <p:spPr>
          <a:xfrm>
            <a:off x="482536" y="3759146"/>
            <a:ext cx="6113546" cy="290470"/>
          </a:xfrm>
        </p:spPr>
        <p:txBody>
          <a:bodyPr>
            <a:normAutofit/>
          </a:bodyPr>
          <a:lstStyle>
            <a:lvl1pPr marL="0" indent="0">
              <a:buNone/>
              <a:defRPr sz="1200">
                <a:solidFill>
                  <a:schemeClr val="accent4"/>
                </a:solidFill>
                <a:latin typeface="Arial" panose="020B0604020202020204" pitchFamily="34" charset="0"/>
                <a:cs typeface="Arial" panose="020B0604020202020204" pitchFamily="34" charset="0"/>
              </a:defRPr>
            </a:lvl1pPr>
            <a:lvl2pPr marL="342900" indent="0">
              <a:buNone/>
              <a:defRPr>
                <a:solidFill>
                  <a:schemeClr val="accent2"/>
                </a:solidFill>
                <a:latin typeface="Arial" panose="020B0604020202020204" pitchFamily="34" charset="0"/>
                <a:cs typeface="Arial" panose="020B0604020202020204" pitchFamily="34" charset="0"/>
              </a:defRPr>
            </a:lvl2pPr>
            <a:lvl3pPr marL="685800" indent="0">
              <a:buNone/>
              <a:defRPr>
                <a:solidFill>
                  <a:schemeClr val="accent2"/>
                </a:solidFill>
                <a:latin typeface="Arial" panose="020B0604020202020204" pitchFamily="34" charset="0"/>
                <a:cs typeface="Arial" panose="020B0604020202020204" pitchFamily="34" charset="0"/>
              </a:defRPr>
            </a:lvl3pPr>
            <a:lvl4pPr marL="1028700" indent="0">
              <a:buNone/>
              <a:defRPr>
                <a:solidFill>
                  <a:schemeClr val="accent2"/>
                </a:solidFill>
                <a:latin typeface="Arial" panose="020B0604020202020204" pitchFamily="34" charset="0"/>
                <a:cs typeface="Arial" panose="020B0604020202020204" pitchFamily="34" charset="0"/>
              </a:defRPr>
            </a:lvl4pPr>
            <a:lvl5pPr marL="1371600" indent="0">
              <a:buFont typeface="Arial" panose="020B0604020202020204" pitchFamily="34" charset="0"/>
              <a:buNone/>
              <a:defRPr>
                <a:solidFill>
                  <a:schemeClr val="accent2"/>
                </a:solidFill>
                <a:latin typeface="Arial" panose="020B0604020202020204" pitchFamily="34" charset="0"/>
                <a:cs typeface="Arial" panose="020B0604020202020204" pitchFamily="34" charset="0"/>
              </a:defRPr>
            </a:lvl5pPr>
          </a:lstStyle>
          <a:p>
            <a:pPr lvl="0"/>
            <a:r>
              <a:rPr lang="en-US"/>
              <a:t>Enter sub-title…</a:t>
            </a:r>
          </a:p>
        </p:txBody>
      </p:sp>
      <p:sp>
        <p:nvSpPr>
          <p:cNvPr id="16" name="Text Placeholder 2">
            <a:extLst>
              <a:ext uri="{FF2B5EF4-FFF2-40B4-BE49-F238E27FC236}">
                <a16:creationId xmlns:a16="http://schemas.microsoft.com/office/drawing/2014/main" id="{1FFA1C5E-0E9B-45E2-B761-0A134D90B85E}"/>
              </a:ext>
            </a:extLst>
          </p:cNvPr>
          <p:cNvSpPr>
            <a:spLocks noGrp="1"/>
          </p:cNvSpPr>
          <p:nvPr>
            <p:ph type="body" idx="33" hasCustomPrompt="1"/>
          </p:nvPr>
        </p:nvSpPr>
        <p:spPr>
          <a:xfrm>
            <a:off x="6673362" y="3265090"/>
            <a:ext cx="2164712" cy="992586"/>
          </a:xfrm>
        </p:spPr>
        <p:txBody>
          <a:bodyPr>
            <a:normAutofit/>
          </a:bodyPr>
          <a:lstStyle>
            <a:lvl1pPr marL="0" indent="0">
              <a:buNone/>
              <a:defRPr sz="600">
                <a:solidFill>
                  <a:schemeClr val="tx1">
                    <a:lumMod val="75000"/>
                    <a:lumOff val="2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other industry info here…</a:t>
            </a:r>
          </a:p>
        </p:txBody>
      </p:sp>
      <p:sp>
        <p:nvSpPr>
          <p:cNvPr id="18" name="Text Placeholder 2">
            <a:extLst>
              <a:ext uri="{FF2B5EF4-FFF2-40B4-BE49-F238E27FC236}">
                <a16:creationId xmlns:a16="http://schemas.microsoft.com/office/drawing/2014/main" id="{0EDF9D44-B310-4A16-A534-D90BF490CB1E}"/>
              </a:ext>
            </a:extLst>
          </p:cNvPr>
          <p:cNvSpPr>
            <a:spLocks noGrp="1"/>
          </p:cNvSpPr>
          <p:nvPr>
            <p:ph type="body" idx="47" hasCustomPrompt="1"/>
          </p:nvPr>
        </p:nvSpPr>
        <p:spPr>
          <a:xfrm>
            <a:off x="488451" y="653061"/>
            <a:ext cx="8118339" cy="617934"/>
          </a:xfrm>
        </p:spPr>
        <p:txBody>
          <a:bodyPr anchor="b">
            <a:normAutofit/>
          </a:bodyPr>
          <a:lstStyle>
            <a:lvl1pPr marL="0" indent="0">
              <a:buNone/>
              <a:defRPr sz="1500" b="1">
                <a:solidFill>
                  <a:schemeClr val="bg1"/>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Enter industry sector title…</a:t>
            </a:r>
          </a:p>
        </p:txBody>
      </p:sp>
      <p:sp>
        <p:nvSpPr>
          <p:cNvPr id="19" name="Text Placeholder 2">
            <a:extLst>
              <a:ext uri="{FF2B5EF4-FFF2-40B4-BE49-F238E27FC236}">
                <a16:creationId xmlns:a16="http://schemas.microsoft.com/office/drawing/2014/main" id="{A69E8C0E-BD11-48FA-947E-8F24E92C7F9C}"/>
              </a:ext>
            </a:extLst>
          </p:cNvPr>
          <p:cNvSpPr>
            <a:spLocks noGrp="1"/>
          </p:cNvSpPr>
          <p:nvPr>
            <p:ph type="body" sz="quarter" idx="48" hasCustomPrompt="1"/>
          </p:nvPr>
        </p:nvSpPr>
        <p:spPr>
          <a:xfrm>
            <a:off x="492854" y="1320850"/>
            <a:ext cx="8118339" cy="1570156"/>
          </a:xfrm>
        </p:spPr>
        <p:txBody>
          <a:bodyPr>
            <a:norm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342900" indent="0">
              <a:buNone/>
              <a:defRPr>
                <a:solidFill>
                  <a:schemeClr val="accent2"/>
                </a:solidFill>
                <a:latin typeface="Arial" panose="020B0604020202020204" pitchFamily="34" charset="0"/>
                <a:cs typeface="Arial" panose="020B0604020202020204" pitchFamily="34" charset="0"/>
              </a:defRPr>
            </a:lvl2pPr>
            <a:lvl3pPr marL="685800" indent="0">
              <a:buNone/>
              <a:defRPr>
                <a:solidFill>
                  <a:schemeClr val="accent2"/>
                </a:solidFill>
                <a:latin typeface="Arial" panose="020B0604020202020204" pitchFamily="34" charset="0"/>
                <a:cs typeface="Arial" panose="020B0604020202020204" pitchFamily="34" charset="0"/>
              </a:defRPr>
            </a:lvl3pPr>
            <a:lvl4pPr marL="1028700" indent="0">
              <a:buNone/>
              <a:defRPr>
                <a:solidFill>
                  <a:schemeClr val="accent2"/>
                </a:solidFill>
                <a:latin typeface="Arial" panose="020B0604020202020204" pitchFamily="34" charset="0"/>
                <a:cs typeface="Arial" panose="020B0604020202020204" pitchFamily="34" charset="0"/>
              </a:defRPr>
            </a:lvl4pPr>
            <a:lvl5pPr marL="1371600" indent="0">
              <a:buFont typeface="Arial" panose="020B0604020202020204" pitchFamily="34" charset="0"/>
              <a:buNone/>
              <a:defRPr>
                <a:solidFill>
                  <a:schemeClr val="accent2"/>
                </a:solidFill>
                <a:latin typeface="Arial" panose="020B0604020202020204" pitchFamily="34" charset="0"/>
                <a:cs typeface="Arial" panose="020B0604020202020204" pitchFamily="34" charset="0"/>
              </a:defRPr>
            </a:lvl5pPr>
          </a:lstStyle>
          <a:p>
            <a:pPr lvl="0"/>
            <a:r>
              <a:rPr lang="en-US"/>
              <a:t>Enter industry sector details…</a:t>
            </a:r>
          </a:p>
        </p:txBody>
      </p:sp>
      <p:sp>
        <p:nvSpPr>
          <p:cNvPr id="2" name="Footer Placeholder 1">
            <a:extLst>
              <a:ext uri="{FF2B5EF4-FFF2-40B4-BE49-F238E27FC236}">
                <a16:creationId xmlns:a16="http://schemas.microsoft.com/office/drawing/2014/main" id="{938FF279-5780-2C1C-BCFC-DAFBCC78563F}"/>
              </a:ext>
            </a:extLst>
          </p:cNvPr>
          <p:cNvSpPr>
            <a:spLocks noGrp="1"/>
          </p:cNvSpPr>
          <p:nvPr>
            <p:ph type="ftr" sz="quarter" idx="50"/>
          </p:nvPr>
        </p:nvSpPr>
        <p:spPr/>
        <p:txBody>
          <a:bodyPr/>
          <a:lstStyle/>
          <a:p>
            <a:r>
              <a:rPr lang="en-US"/>
              <a:t>Insert Header &amp; Footer to update across all slides</a:t>
            </a:r>
            <a:endParaRPr lang="en-AU"/>
          </a:p>
        </p:txBody>
      </p:sp>
      <p:sp>
        <p:nvSpPr>
          <p:cNvPr id="4" name="Slide Number Placeholder 3">
            <a:extLst>
              <a:ext uri="{FF2B5EF4-FFF2-40B4-BE49-F238E27FC236}">
                <a16:creationId xmlns:a16="http://schemas.microsoft.com/office/drawing/2014/main" id="{C4FF26EE-9E5C-2E5D-61EF-2DBE3E6049BE}"/>
              </a:ext>
            </a:extLst>
          </p:cNvPr>
          <p:cNvSpPr>
            <a:spLocks noGrp="1"/>
          </p:cNvSpPr>
          <p:nvPr>
            <p:ph type="sldNum" sz="quarter" idx="51"/>
          </p:nvPr>
        </p:nvSpPr>
        <p:spPr/>
        <p:txBody>
          <a:bodyPr/>
          <a:lstStyle/>
          <a:p>
            <a:fld id="{F82478CC-1281-414B-9E8B-FC26D6B2B83D}" type="slidenum">
              <a:rPr lang="en-AU" smtClean="0"/>
              <a:pPr/>
              <a:t>‹#›</a:t>
            </a:fld>
            <a:endParaRPr lang="en-AU"/>
          </a:p>
        </p:txBody>
      </p:sp>
      <p:pic>
        <p:nvPicPr>
          <p:cNvPr id="25" name="Graphic 24">
            <a:extLst>
              <a:ext uri="{FF2B5EF4-FFF2-40B4-BE49-F238E27FC236}">
                <a16:creationId xmlns:a16="http://schemas.microsoft.com/office/drawing/2014/main" id="{FFFC27B7-81B9-C11E-6D10-BBEBBA8BD6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Tree>
    <p:extLst>
      <p:ext uri="{BB962C8B-B14F-4D97-AF65-F5344CB8AC3E}">
        <p14:creationId xmlns:p14="http://schemas.microsoft.com/office/powerpoint/2010/main" val="3274405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54F8-4DEF-4DA4-92F4-387FC8E1E7EB}"/>
              </a:ext>
            </a:extLst>
          </p:cNvPr>
          <p:cNvSpPr>
            <a:spLocks noGrp="1"/>
          </p:cNvSpPr>
          <p:nvPr>
            <p:ph type="title"/>
          </p:nvPr>
        </p:nvSpPr>
        <p:spPr/>
        <p:txBody>
          <a:bodyPr/>
          <a:lstStyle/>
          <a:p>
            <a:r>
              <a:rPr lang="en-US"/>
              <a:t>Click to edit Master title style</a:t>
            </a:r>
            <a:endParaRPr lang="en-AU"/>
          </a:p>
        </p:txBody>
      </p:sp>
      <p:sp>
        <p:nvSpPr>
          <p:cNvPr id="3" name="Footer Placeholder 2">
            <a:extLst>
              <a:ext uri="{FF2B5EF4-FFF2-40B4-BE49-F238E27FC236}">
                <a16:creationId xmlns:a16="http://schemas.microsoft.com/office/drawing/2014/main" id="{DFEDC054-E593-4139-BE1D-C59ADB9A23E0}"/>
              </a:ext>
            </a:extLst>
          </p:cNvPr>
          <p:cNvSpPr>
            <a:spLocks noGrp="1"/>
          </p:cNvSpPr>
          <p:nvPr>
            <p:ph type="ftr" sz="quarter" idx="10"/>
          </p:nvPr>
        </p:nvSpPr>
        <p:spPr/>
        <p:txBody>
          <a:bodyPr/>
          <a:lstStyle/>
          <a:p>
            <a:r>
              <a:rPr lang="en-US"/>
              <a:t>Insert Header &amp; Footer to update across all slides</a:t>
            </a:r>
            <a:endParaRPr lang="en-AU"/>
          </a:p>
        </p:txBody>
      </p:sp>
      <p:sp>
        <p:nvSpPr>
          <p:cNvPr id="4" name="Slide Number Placeholder 3">
            <a:extLst>
              <a:ext uri="{FF2B5EF4-FFF2-40B4-BE49-F238E27FC236}">
                <a16:creationId xmlns:a16="http://schemas.microsoft.com/office/drawing/2014/main" id="{F4B59859-824D-4B86-98E6-88D89F6E319E}"/>
              </a:ext>
            </a:extLst>
          </p:cNvPr>
          <p:cNvSpPr>
            <a:spLocks noGrp="1"/>
          </p:cNvSpPr>
          <p:nvPr>
            <p:ph type="sldNum" sz="quarter" idx="11"/>
          </p:nvPr>
        </p:nvSpPr>
        <p:spPr/>
        <p:txBody>
          <a:bodyPr/>
          <a:lstStyle/>
          <a:p>
            <a:fld id="{F82478CC-1281-414B-9E8B-FC26D6B2B83D}" type="slidenum">
              <a:rPr lang="en-AU" smtClean="0"/>
              <a:pPr/>
              <a:t>‹#›</a:t>
            </a:fld>
            <a:endParaRPr lang="en-AU"/>
          </a:p>
        </p:txBody>
      </p:sp>
      <p:sp>
        <p:nvSpPr>
          <p:cNvPr id="5" name="Text Placeholder 10">
            <a:extLst>
              <a:ext uri="{FF2B5EF4-FFF2-40B4-BE49-F238E27FC236}">
                <a16:creationId xmlns:a16="http://schemas.microsoft.com/office/drawing/2014/main" id="{CF5DDE13-BED6-444F-823D-F887EE128633}"/>
              </a:ext>
            </a:extLst>
          </p:cNvPr>
          <p:cNvSpPr>
            <a:spLocks noGrp="1"/>
          </p:cNvSpPr>
          <p:nvPr>
            <p:ph type="body" sz="quarter" idx="13"/>
          </p:nvPr>
        </p:nvSpPr>
        <p:spPr>
          <a:xfrm>
            <a:off x="486028" y="933986"/>
            <a:ext cx="8305363" cy="317253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8" name="Graphic 7">
            <a:extLst>
              <a:ext uri="{FF2B5EF4-FFF2-40B4-BE49-F238E27FC236}">
                <a16:creationId xmlns:a16="http://schemas.microsoft.com/office/drawing/2014/main" id="{18BF949F-1A0A-1F99-4C1E-456A608D54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Tree>
    <p:extLst>
      <p:ext uri="{BB962C8B-B14F-4D97-AF65-F5344CB8AC3E}">
        <p14:creationId xmlns:p14="http://schemas.microsoft.com/office/powerpoint/2010/main" val="482292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54F8-4DEF-4DA4-92F4-387FC8E1E7EB}"/>
              </a:ext>
            </a:extLst>
          </p:cNvPr>
          <p:cNvSpPr>
            <a:spLocks noGrp="1"/>
          </p:cNvSpPr>
          <p:nvPr>
            <p:ph type="title"/>
          </p:nvPr>
        </p:nvSpPr>
        <p:spPr>
          <a:xfrm>
            <a:off x="486029" y="473045"/>
            <a:ext cx="6448172" cy="243237"/>
          </a:xfrm>
        </p:spPr>
        <p:txBody>
          <a:bodyPr/>
          <a:lstStyle/>
          <a:p>
            <a:r>
              <a:rPr lang="en-US"/>
              <a:t>Click to edit Master title style</a:t>
            </a:r>
            <a:endParaRPr lang="en-AU"/>
          </a:p>
        </p:txBody>
      </p:sp>
      <p:sp>
        <p:nvSpPr>
          <p:cNvPr id="3" name="Footer Placeholder 2">
            <a:extLst>
              <a:ext uri="{FF2B5EF4-FFF2-40B4-BE49-F238E27FC236}">
                <a16:creationId xmlns:a16="http://schemas.microsoft.com/office/drawing/2014/main" id="{DFEDC054-E593-4139-BE1D-C59ADB9A23E0}"/>
              </a:ext>
            </a:extLst>
          </p:cNvPr>
          <p:cNvSpPr>
            <a:spLocks noGrp="1"/>
          </p:cNvSpPr>
          <p:nvPr>
            <p:ph type="ftr" sz="quarter" idx="10"/>
          </p:nvPr>
        </p:nvSpPr>
        <p:spPr/>
        <p:txBody>
          <a:bodyPr/>
          <a:lstStyle/>
          <a:p>
            <a:r>
              <a:rPr lang="en-US"/>
              <a:t>Insert Header &amp; Footer to update across all slides</a:t>
            </a:r>
            <a:endParaRPr lang="en-AU"/>
          </a:p>
        </p:txBody>
      </p:sp>
      <p:sp>
        <p:nvSpPr>
          <p:cNvPr id="4" name="Slide Number Placeholder 3">
            <a:extLst>
              <a:ext uri="{FF2B5EF4-FFF2-40B4-BE49-F238E27FC236}">
                <a16:creationId xmlns:a16="http://schemas.microsoft.com/office/drawing/2014/main" id="{F4B59859-824D-4B86-98E6-88D89F6E319E}"/>
              </a:ext>
            </a:extLst>
          </p:cNvPr>
          <p:cNvSpPr>
            <a:spLocks noGrp="1"/>
          </p:cNvSpPr>
          <p:nvPr>
            <p:ph type="sldNum" sz="quarter" idx="11"/>
          </p:nvPr>
        </p:nvSpPr>
        <p:spPr/>
        <p:txBody>
          <a:bodyPr/>
          <a:lstStyle/>
          <a:p>
            <a:fld id="{F82478CC-1281-414B-9E8B-FC26D6B2B83D}" type="slidenum">
              <a:rPr lang="en-AU" smtClean="0"/>
              <a:pPr/>
              <a:t>‹#›</a:t>
            </a:fld>
            <a:endParaRPr lang="en-AU"/>
          </a:p>
        </p:txBody>
      </p:sp>
      <p:sp>
        <p:nvSpPr>
          <p:cNvPr id="5" name="Text Placeholder 10">
            <a:extLst>
              <a:ext uri="{FF2B5EF4-FFF2-40B4-BE49-F238E27FC236}">
                <a16:creationId xmlns:a16="http://schemas.microsoft.com/office/drawing/2014/main" id="{CF5DDE13-BED6-444F-823D-F887EE128633}"/>
              </a:ext>
            </a:extLst>
          </p:cNvPr>
          <p:cNvSpPr>
            <a:spLocks noGrp="1"/>
          </p:cNvSpPr>
          <p:nvPr>
            <p:ph type="body" sz="quarter" idx="13"/>
          </p:nvPr>
        </p:nvSpPr>
        <p:spPr>
          <a:xfrm>
            <a:off x="486028" y="1123950"/>
            <a:ext cx="6448173" cy="2982567"/>
          </a:xfrm>
        </p:spPr>
        <p:txBody>
          <a:bodyPr numCol="2" spcCol="360000">
            <a:noAutofit/>
          </a:bodyPr>
          <a:lstStyle>
            <a:lvl1pPr>
              <a:spcAft>
                <a:spcPts val="400"/>
              </a:spcAft>
              <a:defRPr sz="800"/>
            </a:lvl1pPr>
            <a:lvl2pPr>
              <a:spcBef>
                <a:spcPts val="600"/>
              </a:spcBef>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8" name="Graphic 7">
            <a:extLst>
              <a:ext uri="{FF2B5EF4-FFF2-40B4-BE49-F238E27FC236}">
                <a16:creationId xmlns:a16="http://schemas.microsoft.com/office/drawing/2014/main" id="{18BF949F-1A0A-1F99-4C1E-456A608D54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
        <p:nvSpPr>
          <p:cNvPr id="7" name="Text Placeholder 10">
            <a:extLst>
              <a:ext uri="{FF2B5EF4-FFF2-40B4-BE49-F238E27FC236}">
                <a16:creationId xmlns:a16="http://schemas.microsoft.com/office/drawing/2014/main" id="{DFD9B29A-E33A-E14B-A192-A65EE6D1E84B}"/>
              </a:ext>
            </a:extLst>
          </p:cNvPr>
          <p:cNvSpPr>
            <a:spLocks noGrp="1"/>
          </p:cNvSpPr>
          <p:nvPr>
            <p:ph type="body" sz="quarter" idx="14" hasCustomPrompt="1"/>
          </p:nvPr>
        </p:nvSpPr>
        <p:spPr>
          <a:xfrm>
            <a:off x="486028" y="797141"/>
            <a:ext cx="6448173" cy="190433"/>
          </a:xfrm>
        </p:spPr>
        <p:txBody>
          <a:bodyPr>
            <a:noAutofit/>
          </a:bodyPr>
          <a:lstStyle>
            <a:lvl1pPr>
              <a:defRPr kumimoji="0" lang="en-AU" sz="1400" b="0" i="0" u="none" strike="noStrike" kern="1200" cap="none" spc="-30" normalizeH="0" baseline="0" dirty="0">
                <a:ln>
                  <a:noFill/>
                </a:ln>
                <a:solidFill>
                  <a:srgbClr val="4C98DB"/>
                </a:solidFill>
                <a:effectLst/>
                <a:uLnTx/>
                <a:uFillTx/>
                <a:latin typeface="Arial" panose="020B0604020202020204" pitchFamily="34" charset="0"/>
                <a:ea typeface="Source Sans Pro Light"/>
                <a:cs typeface="Arial" panose="020B0604020202020204" pitchFamily="34" charset="0"/>
                <a:sym typeface="Source Sans Pro Light"/>
              </a:defRPr>
            </a:lvl1pPr>
            <a:lvl2pPr>
              <a:defRPr sz="1000"/>
            </a:lvl2pPr>
            <a:lvl3pPr>
              <a:defRPr sz="1000"/>
            </a:lvl3pPr>
            <a:lvl4pPr>
              <a:defRPr sz="1000"/>
            </a:lvl4pPr>
            <a:lvl5pPr>
              <a:defRPr sz="1000"/>
            </a:lvl5pPr>
          </a:lstStyle>
          <a:p>
            <a:pPr lvl="0"/>
            <a:r>
              <a:rPr lang="en-US"/>
              <a:t>Subheading</a:t>
            </a:r>
            <a:endParaRPr lang="en-AU"/>
          </a:p>
        </p:txBody>
      </p:sp>
      <p:sp>
        <p:nvSpPr>
          <p:cNvPr id="10" name="Text Placeholder 8">
            <a:extLst>
              <a:ext uri="{FF2B5EF4-FFF2-40B4-BE49-F238E27FC236}">
                <a16:creationId xmlns:a16="http://schemas.microsoft.com/office/drawing/2014/main" id="{1F8EE580-71C6-8D7D-E9CE-58679C6FCF50}"/>
              </a:ext>
            </a:extLst>
          </p:cNvPr>
          <p:cNvSpPr>
            <a:spLocks noGrp="1"/>
          </p:cNvSpPr>
          <p:nvPr>
            <p:ph type="body" sz="quarter" idx="23"/>
          </p:nvPr>
        </p:nvSpPr>
        <p:spPr>
          <a:xfrm>
            <a:off x="7391400" y="1857374"/>
            <a:ext cx="1400175" cy="533400"/>
          </a:xfrm>
        </p:spPr>
        <p:txBody>
          <a:bodyPr anchor="t">
            <a:noAutofit/>
          </a:bodyPr>
          <a:lstStyle>
            <a:lvl1pPr>
              <a:lnSpc>
                <a:spcPct val="85000"/>
              </a:lnSpc>
              <a:defRPr sz="1000">
                <a:solidFill>
                  <a:schemeClr val="bg2"/>
                </a:solidFill>
              </a:defRPr>
            </a:lvl1pPr>
            <a:lvl2pPr>
              <a:lnSpc>
                <a:spcPct val="85000"/>
              </a:lnSpc>
              <a:spcBef>
                <a:spcPts val="0"/>
              </a:spcBef>
              <a:spcAft>
                <a:spcPts val="0"/>
              </a:spcAft>
              <a:defRPr sz="800" b="0" cap="none" baseline="0">
                <a:solidFill>
                  <a:schemeClr val="tx1"/>
                </a:solidFill>
              </a:defRPr>
            </a:lvl2pPr>
            <a:lvl3pPr marL="0" indent="0">
              <a:lnSpc>
                <a:spcPct val="100000"/>
              </a:lnSpc>
              <a:spcAft>
                <a:spcPts val="0"/>
              </a:spcAft>
              <a:buNone/>
              <a:defRPr sz="800">
                <a:solidFill>
                  <a:schemeClr val="tx2"/>
                </a:solidFill>
              </a:defRPr>
            </a:lvl3pPr>
            <a:lvl4pPr marL="0" indent="0">
              <a:buNone/>
              <a:defRPr sz="1000"/>
            </a:lvl4pPr>
          </a:lstStyle>
          <a:p>
            <a:pPr lvl="0"/>
            <a:r>
              <a:rPr lang="en-US"/>
              <a:t>Click to edit Master text styles</a:t>
            </a:r>
          </a:p>
          <a:p>
            <a:pPr lvl="1"/>
            <a:r>
              <a:rPr lang="en-US"/>
              <a:t>Second level</a:t>
            </a:r>
          </a:p>
          <a:p>
            <a:pPr lvl="2"/>
            <a:r>
              <a:rPr lang="en-US"/>
              <a:t>Third level</a:t>
            </a:r>
          </a:p>
        </p:txBody>
      </p:sp>
      <p:sp>
        <p:nvSpPr>
          <p:cNvPr id="12" name="Picture Placeholder 6">
            <a:extLst>
              <a:ext uri="{FF2B5EF4-FFF2-40B4-BE49-F238E27FC236}">
                <a16:creationId xmlns:a16="http://schemas.microsoft.com/office/drawing/2014/main" id="{7D27E9F3-3916-4A35-8EEB-E3EDC933F608}"/>
              </a:ext>
            </a:extLst>
          </p:cNvPr>
          <p:cNvSpPr>
            <a:spLocks noGrp="1"/>
          </p:cNvSpPr>
          <p:nvPr>
            <p:ph type="pic" sz="quarter" idx="33"/>
          </p:nvPr>
        </p:nvSpPr>
        <p:spPr>
          <a:xfrm>
            <a:off x="7356987" y="468306"/>
            <a:ext cx="887421" cy="1250578"/>
          </a:xfrm>
          <a:prstGeom prst="callout1">
            <a:avLst>
              <a:gd name="adj1" fmla="val 100722"/>
              <a:gd name="adj2" fmla="val -254"/>
              <a:gd name="adj3" fmla="val 100477"/>
              <a:gd name="adj4" fmla="val 99663"/>
            </a:avLst>
          </a:prstGeom>
          <a:solidFill>
            <a:schemeClr val="bg1">
              <a:lumMod val="85000"/>
            </a:schemeClr>
          </a:solidFill>
          <a:ln w="28575">
            <a:solidFill>
              <a:srgbClr val="FFB941"/>
            </a:solidFill>
          </a:ln>
        </p:spPr>
        <p:txBody>
          <a:bodyPr/>
          <a:lstStyle/>
          <a:p>
            <a:r>
              <a:rPr lang="en-US"/>
              <a:t>Click icon to add picture</a:t>
            </a:r>
            <a:endParaRPr lang="en-AU"/>
          </a:p>
        </p:txBody>
      </p:sp>
      <p:sp>
        <p:nvSpPr>
          <p:cNvPr id="15" name="Text Placeholder 8">
            <a:extLst>
              <a:ext uri="{FF2B5EF4-FFF2-40B4-BE49-F238E27FC236}">
                <a16:creationId xmlns:a16="http://schemas.microsoft.com/office/drawing/2014/main" id="{2E730E46-8C88-4999-B484-A1D51087169C}"/>
              </a:ext>
            </a:extLst>
          </p:cNvPr>
          <p:cNvSpPr>
            <a:spLocks noGrp="1"/>
          </p:cNvSpPr>
          <p:nvPr>
            <p:ph type="body" sz="quarter" idx="34"/>
          </p:nvPr>
        </p:nvSpPr>
        <p:spPr>
          <a:xfrm>
            <a:off x="7384977" y="3918332"/>
            <a:ext cx="1400175" cy="533400"/>
          </a:xfrm>
        </p:spPr>
        <p:txBody>
          <a:bodyPr anchor="t">
            <a:noAutofit/>
          </a:bodyPr>
          <a:lstStyle>
            <a:lvl1pPr>
              <a:lnSpc>
                <a:spcPct val="85000"/>
              </a:lnSpc>
              <a:defRPr sz="1000">
                <a:solidFill>
                  <a:schemeClr val="bg2"/>
                </a:solidFill>
              </a:defRPr>
            </a:lvl1pPr>
            <a:lvl2pPr>
              <a:lnSpc>
                <a:spcPct val="85000"/>
              </a:lnSpc>
              <a:spcBef>
                <a:spcPts val="0"/>
              </a:spcBef>
              <a:spcAft>
                <a:spcPts val="0"/>
              </a:spcAft>
              <a:defRPr sz="800" b="0" cap="none" baseline="0">
                <a:solidFill>
                  <a:schemeClr val="tx1"/>
                </a:solidFill>
              </a:defRPr>
            </a:lvl2pPr>
            <a:lvl3pPr marL="0" indent="0">
              <a:lnSpc>
                <a:spcPct val="100000"/>
              </a:lnSpc>
              <a:spcAft>
                <a:spcPts val="0"/>
              </a:spcAft>
              <a:buNone/>
              <a:defRPr sz="800">
                <a:solidFill>
                  <a:schemeClr val="tx2"/>
                </a:solidFill>
              </a:defRPr>
            </a:lvl3pPr>
            <a:lvl4pPr marL="0" indent="0">
              <a:buNone/>
              <a:defRPr sz="1000"/>
            </a:lvl4pPr>
          </a:lstStyle>
          <a:p>
            <a:pPr lvl="0"/>
            <a:r>
              <a:rPr lang="en-US"/>
              <a:t>Click to edit Master text styles</a:t>
            </a:r>
          </a:p>
          <a:p>
            <a:pPr lvl="1"/>
            <a:r>
              <a:rPr lang="en-US"/>
              <a:t>Second level</a:t>
            </a:r>
          </a:p>
          <a:p>
            <a:pPr lvl="2"/>
            <a:r>
              <a:rPr lang="en-US"/>
              <a:t>Third level</a:t>
            </a:r>
          </a:p>
        </p:txBody>
      </p:sp>
      <p:sp>
        <p:nvSpPr>
          <p:cNvPr id="17" name="Picture Placeholder 6">
            <a:extLst>
              <a:ext uri="{FF2B5EF4-FFF2-40B4-BE49-F238E27FC236}">
                <a16:creationId xmlns:a16="http://schemas.microsoft.com/office/drawing/2014/main" id="{DD9134F4-B530-4FE1-8FBA-25A373592B19}"/>
              </a:ext>
            </a:extLst>
          </p:cNvPr>
          <p:cNvSpPr>
            <a:spLocks noGrp="1"/>
          </p:cNvSpPr>
          <p:nvPr>
            <p:ph type="pic" sz="quarter" idx="35"/>
          </p:nvPr>
        </p:nvSpPr>
        <p:spPr>
          <a:xfrm>
            <a:off x="7350564" y="2529264"/>
            <a:ext cx="887421" cy="1250578"/>
          </a:xfrm>
          <a:prstGeom prst="callout1">
            <a:avLst>
              <a:gd name="adj1" fmla="val 100722"/>
              <a:gd name="adj2" fmla="val -254"/>
              <a:gd name="adj3" fmla="val 100477"/>
              <a:gd name="adj4" fmla="val 99663"/>
            </a:avLst>
          </a:prstGeom>
          <a:solidFill>
            <a:schemeClr val="bg1">
              <a:lumMod val="85000"/>
            </a:schemeClr>
          </a:solidFill>
          <a:ln w="28575">
            <a:solidFill>
              <a:srgbClr val="FFB941"/>
            </a:solidFill>
          </a:ln>
        </p:spPr>
        <p:txBody>
          <a:bodyPr/>
          <a:lstStyle/>
          <a:p>
            <a:r>
              <a:rPr lang="en-US"/>
              <a:t>Click icon to add picture</a:t>
            </a:r>
            <a:endParaRPr lang="en-AU"/>
          </a:p>
        </p:txBody>
      </p:sp>
    </p:spTree>
    <p:extLst>
      <p:ext uri="{BB962C8B-B14F-4D97-AF65-F5344CB8AC3E}">
        <p14:creationId xmlns:p14="http://schemas.microsoft.com/office/powerpoint/2010/main" val="1163553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54F8-4DEF-4DA4-92F4-387FC8E1E7EB}"/>
              </a:ext>
            </a:extLst>
          </p:cNvPr>
          <p:cNvSpPr>
            <a:spLocks noGrp="1"/>
          </p:cNvSpPr>
          <p:nvPr>
            <p:ph type="title"/>
          </p:nvPr>
        </p:nvSpPr>
        <p:spPr/>
        <p:txBody>
          <a:bodyPr/>
          <a:lstStyle/>
          <a:p>
            <a:r>
              <a:rPr lang="en-US"/>
              <a:t>Click to edit Master title style</a:t>
            </a:r>
            <a:endParaRPr lang="en-AU"/>
          </a:p>
        </p:txBody>
      </p:sp>
      <p:sp>
        <p:nvSpPr>
          <p:cNvPr id="3" name="Footer Placeholder 2">
            <a:extLst>
              <a:ext uri="{FF2B5EF4-FFF2-40B4-BE49-F238E27FC236}">
                <a16:creationId xmlns:a16="http://schemas.microsoft.com/office/drawing/2014/main" id="{DFEDC054-E593-4139-BE1D-C59ADB9A23E0}"/>
              </a:ext>
            </a:extLst>
          </p:cNvPr>
          <p:cNvSpPr>
            <a:spLocks noGrp="1"/>
          </p:cNvSpPr>
          <p:nvPr>
            <p:ph type="ftr" sz="quarter" idx="10"/>
          </p:nvPr>
        </p:nvSpPr>
        <p:spPr/>
        <p:txBody>
          <a:bodyPr/>
          <a:lstStyle/>
          <a:p>
            <a:r>
              <a:rPr lang="en-US"/>
              <a:t>Insert Header &amp; Footer to update across all slides</a:t>
            </a:r>
            <a:endParaRPr lang="en-AU"/>
          </a:p>
        </p:txBody>
      </p:sp>
      <p:sp>
        <p:nvSpPr>
          <p:cNvPr id="4" name="Slide Number Placeholder 3">
            <a:extLst>
              <a:ext uri="{FF2B5EF4-FFF2-40B4-BE49-F238E27FC236}">
                <a16:creationId xmlns:a16="http://schemas.microsoft.com/office/drawing/2014/main" id="{F4B59859-824D-4B86-98E6-88D89F6E319E}"/>
              </a:ext>
            </a:extLst>
          </p:cNvPr>
          <p:cNvSpPr>
            <a:spLocks noGrp="1"/>
          </p:cNvSpPr>
          <p:nvPr>
            <p:ph type="sldNum" sz="quarter" idx="11"/>
          </p:nvPr>
        </p:nvSpPr>
        <p:spPr/>
        <p:txBody>
          <a:bodyPr/>
          <a:lstStyle/>
          <a:p>
            <a:fld id="{F82478CC-1281-414B-9E8B-FC26D6B2B83D}" type="slidenum">
              <a:rPr lang="en-AU" smtClean="0"/>
              <a:pPr/>
              <a:t>‹#›</a:t>
            </a:fld>
            <a:endParaRPr lang="en-AU"/>
          </a:p>
        </p:txBody>
      </p:sp>
      <p:sp>
        <p:nvSpPr>
          <p:cNvPr id="5" name="Text Placeholder 10">
            <a:extLst>
              <a:ext uri="{FF2B5EF4-FFF2-40B4-BE49-F238E27FC236}">
                <a16:creationId xmlns:a16="http://schemas.microsoft.com/office/drawing/2014/main" id="{CF5DDE13-BED6-444F-823D-F887EE128633}"/>
              </a:ext>
            </a:extLst>
          </p:cNvPr>
          <p:cNvSpPr>
            <a:spLocks noGrp="1"/>
          </p:cNvSpPr>
          <p:nvPr>
            <p:ph type="body" sz="quarter" idx="13"/>
          </p:nvPr>
        </p:nvSpPr>
        <p:spPr>
          <a:xfrm>
            <a:off x="486028" y="933986"/>
            <a:ext cx="3885843" cy="317253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Text Placeholder 10">
            <a:extLst>
              <a:ext uri="{FF2B5EF4-FFF2-40B4-BE49-F238E27FC236}">
                <a16:creationId xmlns:a16="http://schemas.microsoft.com/office/drawing/2014/main" id="{351968E7-9DCC-47FC-9D3F-3D743C595BDD}"/>
              </a:ext>
            </a:extLst>
          </p:cNvPr>
          <p:cNvSpPr>
            <a:spLocks noGrp="1"/>
          </p:cNvSpPr>
          <p:nvPr>
            <p:ph type="body" sz="quarter" idx="14"/>
          </p:nvPr>
        </p:nvSpPr>
        <p:spPr>
          <a:xfrm>
            <a:off x="4905548" y="933986"/>
            <a:ext cx="3885843" cy="317253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9" name="Graphic 8">
            <a:extLst>
              <a:ext uri="{FF2B5EF4-FFF2-40B4-BE49-F238E27FC236}">
                <a16:creationId xmlns:a16="http://schemas.microsoft.com/office/drawing/2014/main" id="{A83D082D-C86B-4F96-0797-CB5058B3BB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Tree>
    <p:extLst>
      <p:ext uri="{BB962C8B-B14F-4D97-AF65-F5344CB8AC3E}">
        <p14:creationId xmlns:p14="http://schemas.microsoft.com/office/powerpoint/2010/main" val="3942105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54F8-4DEF-4DA4-92F4-387FC8E1E7EB}"/>
              </a:ext>
            </a:extLst>
          </p:cNvPr>
          <p:cNvSpPr>
            <a:spLocks noGrp="1"/>
          </p:cNvSpPr>
          <p:nvPr>
            <p:ph type="title"/>
          </p:nvPr>
        </p:nvSpPr>
        <p:spPr/>
        <p:txBody>
          <a:bodyPr/>
          <a:lstStyle/>
          <a:p>
            <a:r>
              <a:rPr lang="en-US"/>
              <a:t>Click to edit Master title style</a:t>
            </a:r>
            <a:endParaRPr lang="en-AU"/>
          </a:p>
        </p:txBody>
      </p:sp>
      <p:sp>
        <p:nvSpPr>
          <p:cNvPr id="3" name="Footer Placeholder 2">
            <a:extLst>
              <a:ext uri="{FF2B5EF4-FFF2-40B4-BE49-F238E27FC236}">
                <a16:creationId xmlns:a16="http://schemas.microsoft.com/office/drawing/2014/main" id="{DFEDC054-E593-4139-BE1D-C59ADB9A23E0}"/>
              </a:ext>
            </a:extLst>
          </p:cNvPr>
          <p:cNvSpPr>
            <a:spLocks noGrp="1"/>
          </p:cNvSpPr>
          <p:nvPr>
            <p:ph type="ftr" sz="quarter" idx="10"/>
          </p:nvPr>
        </p:nvSpPr>
        <p:spPr/>
        <p:txBody>
          <a:bodyPr/>
          <a:lstStyle/>
          <a:p>
            <a:r>
              <a:rPr lang="en-US"/>
              <a:t>Insert Header &amp; Footer to update across all slides</a:t>
            </a:r>
            <a:endParaRPr lang="en-AU"/>
          </a:p>
        </p:txBody>
      </p:sp>
      <p:sp>
        <p:nvSpPr>
          <p:cNvPr id="4" name="Slide Number Placeholder 3">
            <a:extLst>
              <a:ext uri="{FF2B5EF4-FFF2-40B4-BE49-F238E27FC236}">
                <a16:creationId xmlns:a16="http://schemas.microsoft.com/office/drawing/2014/main" id="{F4B59859-824D-4B86-98E6-88D89F6E319E}"/>
              </a:ext>
            </a:extLst>
          </p:cNvPr>
          <p:cNvSpPr>
            <a:spLocks noGrp="1"/>
          </p:cNvSpPr>
          <p:nvPr>
            <p:ph type="sldNum" sz="quarter" idx="11"/>
          </p:nvPr>
        </p:nvSpPr>
        <p:spPr/>
        <p:txBody>
          <a:bodyPr/>
          <a:lstStyle/>
          <a:p>
            <a:fld id="{F82478CC-1281-414B-9E8B-FC26D6B2B83D}" type="slidenum">
              <a:rPr lang="en-AU" smtClean="0"/>
              <a:pPr/>
              <a:t>‹#›</a:t>
            </a:fld>
            <a:endParaRPr lang="en-AU"/>
          </a:p>
        </p:txBody>
      </p:sp>
      <p:sp>
        <p:nvSpPr>
          <p:cNvPr id="5" name="Text Placeholder 10">
            <a:extLst>
              <a:ext uri="{FF2B5EF4-FFF2-40B4-BE49-F238E27FC236}">
                <a16:creationId xmlns:a16="http://schemas.microsoft.com/office/drawing/2014/main" id="{CF5DDE13-BED6-444F-823D-F887EE128633}"/>
              </a:ext>
            </a:extLst>
          </p:cNvPr>
          <p:cNvSpPr>
            <a:spLocks noGrp="1"/>
          </p:cNvSpPr>
          <p:nvPr>
            <p:ph type="body" sz="quarter" idx="13"/>
          </p:nvPr>
        </p:nvSpPr>
        <p:spPr>
          <a:xfrm>
            <a:off x="486028" y="933986"/>
            <a:ext cx="3885843" cy="331733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Text Placeholder 10">
            <a:extLst>
              <a:ext uri="{FF2B5EF4-FFF2-40B4-BE49-F238E27FC236}">
                <a16:creationId xmlns:a16="http://schemas.microsoft.com/office/drawing/2014/main" id="{351968E7-9DCC-47FC-9D3F-3D743C595BDD}"/>
              </a:ext>
            </a:extLst>
          </p:cNvPr>
          <p:cNvSpPr>
            <a:spLocks noGrp="1"/>
          </p:cNvSpPr>
          <p:nvPr>
            <p:ph type="body" sz="quarter" idx="14" hasCustomPrompt="1"/>
          </p:nvPr>
        </p:nvSpPr>
        <p:spPr>
          <a:xfrm>
            <a:off x="4905548" y="933986"/>
            <a:ext cx="3885843" cy="243237"/>
          </a:xfrm>
        </p:spPr>
        <p:txBody>
          <a:bodyPr>
            <a:noAutofit/>
          </a:bodyPr>
          <a:lstStyle>
            <a:lvl1pPr>
              <a:defRPr b="1">
                <a:solidFill>
                  <a:schemeClr val="bg2"/>
                </a:solidFill>
              </a:defRPr>
            </a:lvl1pPr>
          </a:lstStyle>
          <a:p>
            <a:pPr lvl="0"/>
            <a:r>
              <a:rPr lang="en-US"/>
              <a:t>Graph Heading</a:t>
            </a:r>
            <a:endParaRPr lang="en-AU"/>
          </a:p>
        </p:txBody>
      </p:sp>
      <p:sp>
        <p:nvSpPr>
          <p:cNvPr id="9" name="Chart Placeholder 8">
            <a:extLst>
              <a:ext uri="{FF2B5EF4-FFF2-40B4-BE49-F238E27FC236}">
                <a16:creationId xmlns:a16="http://schemas.microsoft.com/office/drawing/2014/main" id="{8D9F4F88-533F-409C-9AA9-081683E8EC70}"/>
              </a:ext>
            </a:extLst>
          </p:cNvPr>
          <p:cNvSpPr>
            <a:spLocks noGrp="1"/>
          </p:cNvSpPr>
          <p:nvPr>
            <p:ph type="chart" sz="quarter" idx="15"/>
          </p:nvPr>
        </p:nvSpPr>
        <p:spPr>
          <a:xfrm>
            <a:off x="4905548" y="1225140"/>
            <a:ext cx="3885843" cy="2005589"/>
          </a:xfrm>
        </p:spPr>
        <p:txBody>
          <a:bodyPr/>
          <a:lstStyle/>
          <a:p>
            <a:r>
              <a:rPr lang="en-US"/>
              <a:t>Click icon to add chart</a:t>
            </a:r>
            <a:endParaRPr lang="en-AU"/>
          </a:p>
        </p:txBody>
      </p:sp>
      <p:sp>
        <p:nvSpPr>
          <p:cNvPr id="22" name="Text Placeholder 10">
            <a:extLst>
              <a:ext uri="{FF2B5EF4-FFF2-40B4-BE49-F238E27FC236}">
                <a16:creationId xmlns:a16="http://schemas.microsoft.com/office/drawing/2014/main" id="{309A3A05-5EE6-4EEF-A19E-7E9B960E0C4A}"/>
              </a:ext>
            </a:extLst>
          </p:cNvPr>
          <p:cNvSpPr>
            <a:spLocks noGrp="1"/>
          </p:cNvSpPr>
          <p:nvPr>
            <p:ph type="body" sz="quarter" idx="16" hasCustomPrompt="1"/>
          </p:nvPr>
        </p:nvSpPr>
        <p:spPr>
          <a:xfrm>
            <a:off x="4905548" y="3450982"/>
            <a:ext cx="3885843" cy="800343"/>
          </a:xfrm>
        </p:spPr>
        <p:txBody>
          <a:bodyPr>
            <a:noAutofit/>
          </a:bodyPr>
          <a:lstStyle>
            <a:lvl1pPr>
              <a:defRPr sz="825"/>
            </a:lvl1pPr>
            <a:lvl2pPr>
              <a:defRPr sz="825"/>
            </a:lvl2pPr>
            <a:lvl3pPr>
              <a:defRPr sz="825"/>
            </a:lvl3pPr>
            <a:lvl4pPr>
              <a:defRPr sz="825"/>
            </a:lvl4pPr>
            <a:lvl5pPr>
              <a:defRPr sz="825"/>
            </a:lvl5pPr>
          </a:lstStyle>
          <a:p>
            <a:pPr lvl="0"/>
            <a:r>
              <a:rPr lang="en-US"/>
              <a:t>Text about chart</a:t>
            </a:r>
            <a:endParaRPr lang="en-AU"/>
          </a:p>
        </p:txBody>
      </p:sp>
      <p:pic>
        <p:nvPicPr>
          <p:cNvPr id="11" name="Graphic 10">
            <a:extLst>
              <a:ext uri="{FF2B5EF4-FFF2-40B4-BE49-F238E27FC236}">
                <a16:creationId xmlns:a16="http://schemas.microsoft.com/office/drawing/2014/main" id="{D030CCE6-7FA3-3889-64E6-0D122F8665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Tree>
    <p:extLst>
      <p:ext uri="{BB962C8B-B14F-4D97-AF65-F5344CB8AC3E}">
        <p14:creationId xmlns:p14="http://schemas.microsoft.com/office/powerpoint/2010/main" val="142901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wo Table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54F8-4DEF-4DA4-92F4-387FC8E1E7EB}"/>
              </a:ext>
            </a:extLst>
          </p:cNvPr>
          <p:cNvSpPr>
            <a:spLocks noGrp="1"/>
          </p:cNvSpPr>
          <p:nvPr>
            <p:ph type="title"/>
          </p:nvPr>
        </p:nvSpPr>
        <p:spPr/>
        <p:txBody>
          <a:bodyPr/>
          <a:lstStyle/>
          <a:p>
            <a:r>
              <a:rPr lang="en-US"/>
              <a:t>Click to edit Master title style</a:t>
            </a:r>
            <a:endParaRPr lang="en-AU"/>
          </a:p>
        </p:txBody>
      </p:sp>
      <p:sp>
        <p:nvSpPr>
          <p:cNvPr id="3" name="Footer Placeholder 2">
            <a:extLst>
              <a:ext uri="{FF2B5EF4-FFF2-40B4-BE49-F238E27FC236}">
                <a16:creationId xmlns:a16="http://schemas.microsoft.com/office/drawing/2014/main" id="{DFEDC054-E593-4139-BE1D-C59ADB9A23E0}"/>
              </a:ext>
            </a:extLst>
          </p:cNvPr>
          <p:cNvSpPr>
            <a:spLocks noGrp="1"/>
          </p:cNvSpPr>
          <p:nvPr>
            <p:ph type="ftr" sz="quarter" idx="10"/>
          </p:nvPr>
        </p:nvSpPr>
        <p:spPr/>
        <p:txBody>
          <a:bodyPr/>
          <a:lstStyle>
            <a:lvl1pPr>
              <a:defRPr>
                <a:solidFill>
                  <a:schemeClr val="bg2"/>
                </a:solidFill>
              </a:defRPr>
            </a:lvl1pPr>
          </a:lstStyle>
          <a:p>
            <a:r>
              <a:rPr lang="en-US"/>
              <a:t>Insert Header &amp; Footer to update across all slides</a:t>
            </a:r>
            <a:endParaRPr lang="en-AU"/>
          </a:p>
        </p:txBody>
      </p:sp>
      <p:sp>
        <p:nvSpPr>
          <p:cNvPr id="4" name="Slide Number Placeholder 3">
            <a:extLst>
              <a:ext uri="{FF2B5EF4-FFF2-40B4-BE49-F238E27FC236}">
                <a16:creationId xmlns:a16="http://schemas.microsoft.com/office/drawing/2014/main" id="{F4B59859-824D-4B86-98E6-88D89F6E319E}"/>
              </a:ext>
            </a:extLst>
          </p:cNvPr>
          <p:cNvSpPr>
            <a:spLocks noGrp="1"/>
          </p:cNvSpPr>
          <p:nvPr>
            <p:ph type="sldNum" sz="quarter" idx="11"/>
          </p:nvPr>
        </p:nvSpPr>
        <p:spPr/>
        <p:txBody>
          <a:bodyPr/>
          <a:lstStyle>
            <a:lvl1pPr>
              <a:defRPr>
                <a:solidFill>
                  <a:schemeClr val="bg2"/>
                </a:solidFill>
              </a:defRPr>
            </a:lvl1pPr>
          </a:lstStyle>
          <a:p>
            <a:fld id="{F82478CC-1281-414B-9E8B-FC26D6B2B83D}" type="slidenum">
              <a:rPr lang="en-AU" smtClean="0"/>
              <a:pPr/>
              <a:t>‹#›</a:t>
            </a:fld>
            <a:endParaRPr lang="en-AU"/>
          </a:p>
        </p:txBody>
      </p:sp>
      <p:sp>
        <p:nvSpPr>
          <p:cNvPr id="7" name="Text Placeholder 10">
            <a:extLst>
              <a:ext uri="{FF2B5EF4-FFF2-40B4-BE49-F238E27FC236}">
                <a16:creationId xmlns:a16="http://schemas.microsoft.com/office/drawing/2014/main" id="{351968E7-9DCC-47FC-9D3F-3D743C595BDD}"/>
              </a:ext>
            </a:extLst>
          </p:cNvPr>
          <p:cNvSpPr>
            <a:spLocks noGrp="1"/>
          </p:cNvSpPr>
          <p:nvPr>
            <p:ph type="body" sz="quarter" idx="14" hasCustomPrompt="1"/>
          </p:nvPr>
        </p:nvSpPr>
        <p:spPr>
          <a:xfrm>
            <a:off x="4905548" y="933986"/>
            <a:ext cx="3885843" cy="243237"/>
          </a:xfrm>
        </p:spPr>
        <p:txBody>
          <a:bodyPr>
            <a:noAutofit/>
          </a:bodyPr>
          <a:lstStyle>
            <a:lvl1pPr>
              <a:defRPr b="1">
                <a:solidFill>
                  <a:schemeClr val="bg2"/>
                </a:solidFill>
              </a:defRPr>
            </a:lvl1pPr>
          </a:lstStyle>
          <a:p>
            <a:pPr lvl="0"/>
            <a:r>
              <a:rPr lang="en-US"/>
              <a:t>Subheading</a:t>
            </a:r>
            <a:endParaRPr lang="en-AU"/>
          </a:p>
        </p:txBody>
      </p:sp>
      <p:sp>
        <p:nvSpPr>
          <p:cNvPr id="10" name="Text Placeholder 10">
            <a:extLst>
              <a:ext uri="{FF2B5EF4-FFF2-40B4-BE49-F238E27FC236}">
                <a16:creationId xmlns:a16="http://schemas.microsoft.com/office/drawing/2014/main" id="{F35BA2D0-8640-4003-AB47-0ACCF6F792D4}"/>
              </a:ext>
            </a:extLst>
          </p:cNvPr>
          <p:cNvSpPr>
            <a:spLocks noGrp="1"/>
          </p:cNvSpPr>
          <p:nvPr>
            <p:ph type="body" sz="quarter" idx="17" hasCustomPrompt="1"/>
          </p:nvPr>
        </p:nvSpPr>
        <p:spPr>
          <a:xfrm>
            <a:off x="486028" y="933986"/>
            <a:ext cx="3885843" cy="243237"/>
          </a:xfrm>
        </p:spPr>
        <p:txBody>
          <a:bodyPr>
            <a:noAutofit/>
          </a:bodyPr>
          <a:lstStyle>
            <a:lvl1pPr>
              <a:defRPr b="1">
                <a:solidFill>
                  <a:schemeClr val="bg2"/>
                </a:solidFill>
              </a:defRPr>
            </a:lvl1pPr>
          </a:lstStyle>
          <a:p>
            <a:pPr lvl="0"/>
            <a:r>
              <a:rPr lang="en-US"/>
              <a:t>Subheading</a:t>
            </a:r>
            <a:endParaRPr lang="en-AU"/>
          </a:p>
        </p:txBody>
      </p:sp>
      <p:sp>
        <p:nvSpPr>
          <p:cNvPr id="11" name="Table Placeholder 10">
            <a:extLst>
              <a:ext uri="{FF2B5EF4-FFF2-40B4-BE49-F238E27FC236}">
                <a16:creationId xmlns:a16="http://schemas.microsoft.com/office/drawing/2014/main" id="{F2DB6AA8-4E00-4C0F-ACAB-132A5DB44DCC}"/>
              </a:ext>
            </a:extLst>
          </p:cNvPr>
          <p:cNvSpPr>
            <a:spLocks noGrp="1"/>
          </p:cNvSpPr>
          <p:nvPr>
            <p:ph type="tbl" sz="quarter" idx="18"/>
          </p:nvPr>
        </p:nvSpPr>
        <p:spPr>
          <a:xfrm>
            <a:off x="486028" y="1225438"/>
            <a:ext cx="3885843" cy="3026621"/>
          </a:xfrm>
        </p:spPr>
        <p:txBody>
          <a:bodyPr/>
          <a:lstStyle/>
          <a:p>
            <a:r>
              <a:rPr lang="en-US"/>
              <a:t>Click icon to add table</a:t>
            </a:r>
            <a:endParaRPr lang="en-AU"/>
          </a:p>
        </p:txBody>
      </p:sp>
      <p:sp>
        <p:nvSpPr>
          <p:cNvPr id="13" name="Table Placeholder 10">
            <a:extLst>
              <a:ext uri="{FF2B5EF4-FFF2-40B4-BE49-F238E27FC236}">
                <a16:creationId xmlns:a16="http://schemas.microsoft.com/office/drawing/2014/main" id="{1E2720C5-FB21-4BF9-8F6A-68C00A9C2212}"/>
              </a:ext>
            </a:extLst>
          </p:cNvPr>
          <p:cNvSpPr>
            <a:spLocks noGrp="1"/>
          </p:cNvSpPr>
          <p:nvPr>
            <p:ph type="tbl" sz="quarter" idx="19"/>
          </p:nvPr>
        </p:nvSpPr>
        <p:spPr>
          <a:xfrm>
            <a:off x="4905548" y="1225439"/>
            <a:ext cx="3885843" cy="3025886"/>
          </a:xfrm>
        </p:spPr>
        <p:txBody>
          <a:bodyPr/>
          <a:lstStyle/>
          <a:p>
            <a:r>
              <a:rPr lang="en-US"/>
              <a:t>Click icon to add table</a:t>
            </a:r>
            <a:endParaRPr lang="en-AU"/>
          </a:p>
        </p:txBody>
      </p:sp>
      <p:pic>
        <p:nvPicPr>
          <p:cNvPr id="14" name="Graphic 13">
            <a:extLst>
              <a:ext uri="{FF2B5EF4-FFF2-40B4-BE49-F238E27FC236}">
                <a16:creationId xmlns:a16="http://schemas.microsoft.com/office/drawing/2014/main" id="{A7F055D9-D3CA-26F7-23CC-99D96FE48D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Tree>
    <p:extLst>
      <p:ext uri="{BB962C8B-B14F-4D97-AF65-F5344CB8AC3E}">
        <p14:creationId xmlns:p14="http://schemas.microsoft.com/office/powerpoint/2010/main" val="136465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able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54F8-4DEF-4DA4-92F4-387FC8E1E7EB}"/>
              </a:ext>
            </a:extLst>
          </p:cNvPr>
          <p:cNvSpPr>
            <a:spLocks noGrp="1"/>
          </p:cNvSpPr>
          <p:nvPr>
            <p:ph type="title"/>
          </p:nvPr>
        </p:nvSpPr>
        <p:spPr/>
        <p:txBody>
          <a:bodyPr/>
          <a:lstStyle/>
          <a:p>
            <a:r>
              <a:rPr lang="en-US"/>
              <a:t>Click to edit Master title style</a:t>
            </a:r>
            <a:endParaRPr lang="en-AU"/>
          </a:p>
        </p:txBody>
      </p:sp>
      <p:sp>
        <p:nvSpPr>
          <p:cNvPr id="3" name="Footer Placeholder 2">
            <a:extLst>
              <a:ext uri="{FF2B5EF4-FFF2-40B4-BE49-F238E27FC236}">
                <a16:creationId xmlns:a16="http://schemas.microsoft.com/office/drawing/2014/main" id="{DFEDC054-E593-4139-BE1D-C59ADB9A23E0}"/>
              </a:ext>
            </a:extLst>
          </p:cNvPr>
          <p:cNvSpPr>
            <a:spLocks noGrp="1"/>
          </p:cNvSpPr>
          <p:nvPr>
            <p:ph type="ftr" sz="quarter" idx="10"/>
          </p:nvPr>
        </p:nvSpPr>
        <p:spPr/>
        <p:txBody>
          <a:bodyPr/>
          <a:lstStyle>
            <a:lvl1pPr>
              <a:defRPr>
                <a:solidFill>
                  <a:schemeClr val="bg2"/>
                </a:solidFill>
              </a:defRPr>
            </a:lvl1pPr>
          </a:lstStyle>
          <a:p>
            <a:r>
              <a:rPr lang="en-US"/>
              <a:t>Insert Header &amp; Footer to update across all slides</a:t>
            </a:r>
            <a:endParaRPr lang="en-AU"/>
          </a:p>
        </p:txBody>
      </p:sp>
      <p:sp>
        <p:nvSpPr>
          <p:cNvPr id="4" name="Slide Number Placeholder 3">
            <a:extLst>
              <a:ext uri="{FF2B5EF4-FFF2-40B4-BE49-F238E27FC236}">
                <a16:creationId xmlns:a16="http://schemas.microsoft.com/office/drawing/2014/main" id="{F4B59859-824D-4B86-98E6-88D89F6E319E}"/>
              </a:ext>
            </a:extLst>
          </p:cNvPr>
          <p:cNvSpPr>
            <a:spLocks noGrp="1"/>
          </p:cNvSpPr>
          <p:nvPr>
            <p:ph type="sldNum" sz="quarter" idx="11"/>
          </p:nvPr>
        </p:nvSpPr>
        <p:spPr/>
        <p:txBody>
          <a:bodyPr/>
          <a:lstStyle>
            <a:lvl1pPr>
              <a:defRPr>
                <a:solidFill>
                  <a:schemeClr val="bg2"/>
                </a:solidFill>
              </a:defRPr>
            </a:lvl1pPr>
          </a:lstStyle>
          <a:p>
            <a:fld id="{F82478CC-1281-414B-9E8B-FC26D6B2B83D}" type="slidenum">
              <a:rPr lang="en-AU" smtClean="0"/>
              <a:pPr/>
              <a:t>‹#›</a:t>
            </a:fld>
            <a:endParaRPr lang="en-AU"/>
          </a:p>
        </p:txBody>
      </p:sp>
      <p:sp>
        <p:nvSpPr>
          <p:cNvPr id="11" name="Table Placeholder 10">
            <a:extLst>
              <a:ext uri="{FF2B5EF4-FFF2-40B4-BE49-F238E27FC236}">
                <a16:creationId xmlns:a16="http://schemas.microsoft.com/office/drawing/2014/main" id="{F2DB6AA8-4E00-4C0F-ACAB-132A5DB44DCC}"/>
              </a:ext>
            </a:extLst>
          </p:cNvPr>
          <p:cNvSpPr>
            <a:spLocks noGrp="1"/>
          </p:cNvSpPr>
          <p:nvPr>
            <p:ph type="tbl" sz="quarter" idx="18"/>
          </p:nvPr>
        </p:nvSpPr>
        <p:spPr>
          <a:xfrm>
            <a:off x="486028" y="1087438"/>
            <a:ext cx="5000372" cy="1445148"/>
          </a:xfrm>
        </p:spPr>
        <p:txBody>
          <a:bodyPr/>
          <a:lstStyle/>
          <a:p>
            <a:r>
              <a:rPr lang="en-US"/>
              <a:t>Click icon to add table</a:t>
            </a:r>
            <a:endParaRPr lang="en-AU"/>
          </a:p>
        </p:txBody>
      </p:sp>
      <p:pic>
        <p:nvPicPr>
          <p:cNvPr id="14" name="Graphic 13">
            <a:extLst>
              <a:ext uri="{FF2B5EF4-FFF2-40B4-BE49-F238E27FC236}">
                <a16:creationId xmlns:a16="http://schemas.microsoft.com/office/drawing/2014/main" id="{A7F055D9-D3CA-26F7-23CC-99D96FE48D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
        <p:nvSpPr>
          <p:cNvPr id="15" name="Table Placeholder 10">
            <a:extLst>
              <a:ext uri="{FF2B5EF4-FFF2-40B4-BE49-F238E27FC236}">
                <a16:creationId xmlns:a16="http://schemas.microsoft.com/office/drawing/2014/main" id="{63FB6977-F062-DD2B-E7E6-6BF83FC9EFC3}"/>
              </a:ext>
            </a:extLst>
          </p:cNvPr>
          <p:cNvSpPr>
            <a:spLocks noGrp="1"/>
          </p:cNvSpPr>
          <p:nvPr>
            <p:ph type="tbl" sz="quarter" idx="20"/>
          </p:nvPr>
        </p:nvSpPr>
        <p:spPr>
          <a:xfrm>
            <a:off x="486028" y="2786905"/>
            <a:ext cx="5000372" cy="1445148"/>
          </a:xfrm>
        </p:spPr>
        <p:txBody>
          <a:bodyPr/>
          <a:lstStyle/>
          <a:p>
            <a:r>
              <a:rPr lang="en-US"/>
              <a:t>Click icon to add table</a:t>
            </a:r>
            <a:endParaRPr lang="en-AU"/>
          </a:p>
        </p:txBody>
      </p:sp>
      <p:sp>
        <p:nvSpPr>
          <p:cNvPr id="6" name="Text Placeholder 5">
            <a:extLst>
              <a:ext uri="{FF2B5EF4-FFF2-40B4-BE49-F238E27FC236}">
                <a16:creationId xmlns:a16="http://schemas.microsoft.com/office/drawing/2014/main" id="{73A400AC-9F0B-9587-6D3A-A9F321D9E313}"/>
              </a:ext>
            </a:extLst>
          </p:cNvPr>
          <p:cNvSpPr>
            <a:spLocks noGrp="1"/>
          </p:cNvSpPr>
          <p:nvPr>
            <p:ph type="body" sz="quarter" idx="21"/>
          </p:nvPr>
        </p:nvSpPr>
        <p:spPr>
          <a:xfrm>
            <a:off x="5715000" y="1087438"/>
            <a:ext cx="3076575" cy="3344862"/>
          </a:xfrm>
          <a:prstGeom prst="callout1">
            <a:avLst>
              <a:gd name="adj1" fmla="val -34"/>
              <a:gd name="adj2" fmla="val -559"/>
              <a:gd name="adj3" fmla="val 99161"/>
              <a:gd name="adj4" fmla="val -524"/>
            </a:avLst>
          </a:prstGeom>
          <a:ln w="19050">
            <a:solidFill>
              <a:srgbClr val="FFB941"/>
            </a:solidFill>
          </a:ln>
        </p:spPr>
        <p:txBody>
          <a:bodyPr l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77287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wo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54F8-4DEF-4DA4-92F4-387FC8E1E7EB}"/>
              </a:ext>
            </a:extLst>
          </p:cNvPr>
          <p:cNvSpPr>
            <a:spLocks noGrp="1"/>
          </p:cNvSpPr>
          <p:nvPr>
            <p:ph type="title"/>
          </p:nvPr>
        </p:nvSpPr>
        <p:spPr/>
        <p:txBody>
          <a:bodyPr/>
          <a:lstStyle/>
          <a:p>
            <a:r>
              <a:rPr lang="en-US"/>
              <a:t>Click to edit Master title style</a:t>
            </a:r>
            <a:endParaRPr lang="en-AU"/>
          </a:p>
        </p:txBody>
      </p:sp>
      <p:sp>
        <p:nvSpPr>
          <p:cNvPr id="3" name="Footer Placeholder 2">
            <a:extLst>
              <a:ext uri="{FF2B5EF4-FFF2-40B4-BE49-F238E27FC236}">
                <a16:creationId xmlns:a16="http://schemas.microsoft.com/office/drawing/2014/main" id="{DFEDC054-E593-4139-BE1D-C59ADB9A23E0}"/>
              </a:ext>
            </a:extLst>
          </p:cNvPr>
          <p:cNvSpPr>
            <a:spLocks noGrp="1"/>
          </p:cNvSpPr>
          <p:nvPr>
            <p:ph type="ftr" sz="quarter" idx="10"/>
          </p:nvPr>
        </p:nvSpPr>
        <p:spPr/>
        <p:txBody>
          <a:bodyPr/>
          <a:lstStyle/>
          <a:p>
            <a:r>
              <a:rPr lang="en-US"/>
              <a:t>Insert Header &amp; Footer to update across all slides</a:t>
            </a:r>
            <a:endParaRPr lang="en-AU"/>
          </a:p>
        </p:txBody>
      </p:sp>
      <p:sp>
        <p:nvSpPr>
          <p:cNvPr id="4" name="Slide Number Placeholder 3">
            <a:extLst>
              <a:ext uri="{FF2B5EF4-FFF2-40B4-BE49-F238E27FC236}">
                <a16:creationId xmlns:a16="http://schemas.microsoft.com/office/drawing/2014/main" id="{F4B59859-824D-4B86-98E6-88D89F6E319E}"/>
              </a:ext>
            </a:extLst>
          </p:cNvPr>
          <p:cNvSpPr>
            <a:spLocks noGrp="1"/>
          </p:cNvSpPr>
          <p:nvPr>
            <p:ph type="sldNum" sz="quarter" idx="11"/>
          </p:nvPr>
        </p:nvSpPr>
        <p:spPr/>
        <p:txBody>
          <a:bodyPr/>
          <a:lstStyle/>
          <a:p>
            <a:fld id="{F82478CC-1281-414B-9E8B-FC26D6B2B83D}" type="slidenum">
              <a:rPr lang="en-AU" smtClean="0"/>
              <a:pPr/>
              <a:t>‹#›</a:t>
            </a:fld>
            <a:endParaRPr lang="en-AU"/>
          </a:p>
        </p:txBody>
      </p:sp>
      <p:sp>
        <p:nvSpPr>
          <p:cNvPr id="11" name="Table Placeholder 10">
            <a:extLst>
              <a:ext uri="{FF2B5EF4-FFF2-40B4-BE49-F238E27FC236}">
                <a16:creationId xmlns:a16="http://schemas.microsoft.com/office/drawing/2014/main" id="{F2DB6AA8-4E00-4C0F-ACAB-132A5DB44DCC}"/>
              </a:ext>
            </a:extLst>
          </p:cNvPr>
          <p:cNvSpPr>
            <a:spLocks noGrp="1"/>
          </p:cNvSpPr>
          <p:nvPr>
            <p:ph type="tbl" sz="quarter" idx="18"/>
          </p:nvPr>
        </p:nvSpPr>
        <p:spPr>
          <a:xfrm>
            <a:off x="486028" y="1087438"/>
            <a:ext cx="3885843" cy="3163887"/>
          </a:xfrm>
        </p:spPr>
        <p:txBody>
          <a:bodyPr/>
          <a:lstStyle/>
          <a:p>
            <a:r>
              <a:rPr lang="en-US"/>
              <a:t>Click icon to add table</a:t>
            </a:r>
            <a:endParaRPr lang="en-AU"/>
          </a:p>
        </p:txBody>
      </p:sp>
      <p:sp>
        <p:nvSpPr>
          <p:cNvPr id="13" name="Table Placeholder 10">
            <a:extLst>
              <a:ext uri="{FF2B5EF4-FFF2-40B4-BE49-F238E27FC236}">
                <a16:creationId xmlns:a16="http://schemas.microsoft.com/office/drawing/2014/main" id="{1E2720C5-FB21-4BF9-8F6A-68C00A9C2212}"/>
              </a:ext>
            </a:extLst>
          </p:cNvPr>
          <p:cNvSpPr>
            <a:spLocks noGrp="1"/>
          </p:cNvSpPr>
          <p:nvPr>
            <p:ph type="tbl" sz="quarter" idx="19"/>
          </p:nvPr>
        </p:nvSpPr>
        <p:spPr>
          <a:xfrm>
            <a:off x="4905548" y="1087438"/>
            <a:ext cx="3885843" cy="3163887"/>
          </a:xfrm>
        </p:spPr>
        <p:txBody>
          <a:bodyPr/>
          <a:lstStyle/>
          <a:p>
            <a:r>
              <a:rPr lang="en-US"/>
              <a:t>Click icon to add table</a:t>
            </a:r>
            <a:endParaRPr lang="en-AU"/>
          </a:p>
        </p:txBody>
      </p:sp>
      <p:pic>
        <p:nvPicPr>
          <p:cNvPr id="9" name="Graphic 8">
            <a:extLst>
              <a:ext uri="{FF2B5EF4-FFF2-40B4-BE49-F238E27FC236}">
                <a16:creationId xmlns:a16="http://schemas.microsoft.com/office/drawing/2014/main" id="{C834273D-868A-13AA-FE00-3919376BED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Tree>
    <p:extLst>
      <p:ext uri="{BB962C8B-B14F-4D97-AF65-F5344CB8AC3E}">
        <p14:creationId xmlns:p14="http://schemas.microsoft.com/office/powerpoint/2010/main" val="1416838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 Left +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E907F9C-3735-40A1-9177-61F5EB8A9AED}"/>
              </a:ext>
            </a:extLst>
          </p:cNvPr>
          <p:cNvSpPr>
            <a:spLocks noGrp="1"/>
          </p:cNvSpPr>
          <p:nvPr>
            <p:ph type="pic" sz="quarter" idx="12"/>
          </p:nvPr>
        </p:nvSpPr>
        <p:spPr>
          <a:xfrm>
            <a:off x="0" y="0"/>
            <a:ext cx="3028146" cy="5143500"/>
          </a:xfrm>
          <a:solidFill>
            <a:schemeClr val="bg1">
              <a:lumMod val="85000"/>
            </a:schemeClr>
          </a:solidFill>
        </p:spPr>
        <p:txBody>
          <a:bodyPr/>
          <a:lstStyle/>
          <a:p>
            <a:r>
              <a:rPr lang="en-US"/>
              <a:t>Click icon to add picture</a:t>
            </a:r>
            <a:endParaRPr lang="en-AU"/>
          </a:p>
        </p:txBody>
      </p:sp>
      <p:sp>
        <p:nvSpPr>
          <p:cNvPr id="2" name="Title 1">
            <a:extLst>
              <a:ext uri="{FF2B5EF4-FFF2-40B4-BE49-F238E27FC236}">
                <a16:creationId xmlns:a16="http://schemas.microsoft.com/office/drawing/2014/main" id="{50778626-29DF-4E3F-BE99-8CA1D5D5B5DD}"/>
              </a:ext>
            </a:extLst>
          </p:cNvPr>
          <p:cNvSpPr>
            <a:spLocks noGrp="1"/>
          </p:cNvSpPr>
          <p:nvPr>
            <p:ph type="title"/>
          </p:nvPr>
        </p:nvSpPr>
        <p:spPr>
          <a:xfrm>
            <a:off x="3280690" y="473045"/>
            <a:ext cx="5515843" cy="243237"/>
          </a:xfrm>
        </p:spPr>
        <p:txBody>
          <a:bodyPr/>
          <a:lstStyle/>
          <a:p>
            <a:r>
              <a:rPr lang="en-US"/>
              <a:t>Click to edit Master title style</a:t>
            </a:r>
            <a:endParaRPr lang="en-AU"/>
          </a:p>
        </p:txBody>
      </p:sp>
      <p:sp>
        <p:nvSpPr>
          <p:cNvPr id="14" name="Content Placeholder 12">
            <a:extLst>
              <a:ext uri="{FF2B5EF4-FFF2-40B4-BE49-F238E27FC236}">
                <a16:creationId xmlns:a16="http://schemas.microsoft.com/office/drawing/2014/main" id="{EC187F57-44EB-496F-968C-A5992DE3E900}"/>
              </a:ext>
            </a:extLst>
          </p:cNvPr>
          <p:cNvSpPr>
            <a:spLocks noGrp="1"/>
          </p:cNvSpPr>
          <p:nvPr>
            <p:ph sz="quarter" idx="14"/>
          </p:nvPr>
        </p:nvSpPr>
        <p:spPr>
          <a:xfrm>
            <a:off x="3281363" y="933986"/>
            <a:ext cx="5514975" cy="31776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a:extLst>
              <a:ext uri="{FF2B5EF4-FFF2-40B4-BE49-F238E27FC236}">
                <a16:creationId xmlns:a16="http://schemas.microsoft.com/office/drawing/2014/main" id="{109798FE-F605-4EA4-B53B-5538C319DA2A}"/>
              </a:ext>
            </a:extLst>
          </p:cNvPr>
          <p:cNvSpPr>
            <a:spLocks noGrp="1"/>
          </p:cNvSpPr>
          <p:nvPr>
            <p:ph type="ftr" sz="quarter" idx="15"/>
          </p:nvPr>
        </p:nvSpPr>
        <p:spPr>
          <a:xfrm>
            <a:off x="5083790" y="4635376"/>
            <a:ext cx="3240091" cy="279524"/>
          </a:xfrm>
        </p:spPr>
        <p:txBody>
          <a:bodyPr/>
          <a:lstStyle/>
          <a:p>
            <a:r>
              <a:rPr lang="en-US"/>
              <a:t>Insert Header &amp; Footer to update across all slides</a:t>
            </a:r>
            <a:endParaRPr lang="en-AU"/>
          </a:p>
        </p:txBody>
      </p:sp>
      <p:sp>
        <p:nvSpPr>
          <p:cNvPr id="7" name="Slide Number Placeholder 6">
            <a:extLst>
              <a:ext uri="{FF2B5EF4-FFF2-40B4-BE49-F238E27FC236}">
                <a16:creationId xmlns:a16="http://schemas.microsoft.com/office/drawing/2014/main" id="{8ECF4DB7-88EC-5BC3-3D43-B3D29A87C424}"/>
              </a:ext>
            </a:extLst>
          </p:cNvPr>
          <p:cNvSpPr>
            <a:spLocks noGrp="1"/>
          </p:cNvSpPr>
          <p:nvPr>
            <p:ph type="sldNum" sz="quarter" idx="16"/>
          </p:nvPr>
        </p:nvSpPr>
        <p:spPr/>
        <p:txBody>
          <a:bodyPr/>
          <a:lstStyle/>
          <a:p>
            <a:fld id="{F82478CC-1281-414B-9E8B-FC26D6B2B83D}" type="slidenum">
              <a:rPr lang="en-AU" smtClean="0"/>
              <a:pPr/>
              <a:t>‹#›</a:t>
            </a:fld>
            <a:endParaRPr lang="en-AU"/>
          </a:p>
        </p:txBody>
      </p:sp>
      <p:pic>
        <p:nvPicPr>
          <p:cNvPr id="12" name="Graphic 11">
            <a:extLst>
              <a:ext uri="{FF2B5EF4-FFF2-40B4-BE49-F238E27FC236}">
                <a16:creationId xmlns:a16="http://schemas.microsoft.com/office/drawing/2014/main" id="{CA1D9538-348B-9BB5-99D1-6FD7047DB9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86379" y="4631784"/>
            <a:ext cx="1337196" cy="235491"/>
          </a:xfrm>
          <a:prstGeom prst="rect">
            <a:avLst/>
          </a:prstGeom>
        </p:spPr>
      </p:pic>
    </p:spTree>
    <p:extLst>
      <p:ext uri="{BB962C8B-B14F-4D97-AF65-F5344CB8AC3E}">
        <p14:creationId xmlns:p14="http://schemas.microsoft.com/office/powerpoint/2010/main" val="66719695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20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ith Picture - Simple">
    <p:bg>
      <p:bgPr>
        <a:solidFill>
          <a:srgbClr val="FFFFFF"/>
        </a:solidFill>
        <a:effectLst/>
      </p:bgPr>
    </p:bg>
    <p:spTree>
      <p:nvGrpSpPr>
        <p:cNvPr id="1" name=""/>
        <p:cNvGrpSpPr/>
        <p:nvPr/>
      </p:nvGrpSpPr>
      <p:grpSpPr>
        <a:xfrm>
          <a:off x="0" y="0"/>
          <a:ext cx="0" cy="0"/>
          <a:chOff x="0" y="0"/>
          <a:chExt cx="0" cy="0"/>
        </a:xfrm>
      </p:grpSpPr>
      <p:sp>
        <p:nvSpPr>
          <p:cNvPr id="11" name="Picture Placeholder 18">
            <a:extLst>
              <a:ext uri="{FF2B5EF4-FFF2-40B4-BE49-F238E27FC236}">
                <a16:creationId xmlns:a16="http://schemas.microsoft.com/office/drawing/2014/main" id="{1D00E79B-7F1D-4C02-A2ED-AC6D8ECF771C}"/>
              </a:ext>
            </a:extLst>
          </p:cNvPr>
          <p:cNvSpPr>
            <a:spLocks noGrp="1"/>
          </p:cNvSpPr>
          <p:nvPr>
            <p:ph type="pic" sz="quarter" idx="12"/>
          </p:nvPr>
        </p:nvSpPr>
        <p:spPr>
          <a:xfrm>
            <a:off x="0" y="0"/>
            <a:ext cx="9144000" cy="3852166"/>
          </a:xfrm>
          <a:prstGeom prst="rect">
            <a:avLst/>
          </a:prstGeom>
          <a:solidFill>
            <a:schemeClr val="bg1">
              <a:lumMod val="75000"/>
            </a:schemeClr>
          </a:solidFill>
        </p:spPr>
        <p:txBody>
          <a:bodyPr wrap="square">
            <a:noAutofit/>
          </a:bodyPr>
          <a:lstStyle/>
          <a:p>
            <a:r>
              <a:rPr lang="en-US"/>
              <a:t>Click icon to add picture</a:t>
            </a:r>
            <a:endParaRPr lang="en-AU"/>
          </a:p>
        </p:txBody>
      </p:sp>
      <p:sp>
        <p:nvSpPr>
          <p:cNvPr id="21" name="Text Placeholder 20">
            <a:extLst>
              <a:ext uri="{FF2B5EF4-FFF2-40B4-BE49-F238E27FC236}">
                <a16:creationId xmlns:a16="http://schemas.microsoft.com/office/drawing/2014/main" id="{9D2A2C02-B980-46BB-822D-26798734F06C}"/>
              </a:ext>
            </a:extLst>
          </p:cNvPr>
          <p:cNvSpPr>
            <a:spLocks noGrp="1"/>
          </p:cNvSpPr>
          <p:nvPr>
            <p:ph type="body" sz="quarter" idx="11" hasCustomPrompt="1"/>
          </p:nvPr>
        </p:nvSpPr>
        <p:spPr>
          <a:xfrm>
            <a:off x="0" y="0"/>
            <a:ext cx="9144000" cy="3861356"/>
          </a:xfrm>
          <a:solidFill>
            <a:srgbClr val="464A52">
              <a:alpha val="50000"/>
            </a:srgbClr>
          </a:solidFill>
        </p:spPr>
        <p:txBody>
          <a:bodyPr wrap="square" lIns="0" tIns="0" rIns="0" bIns="0" rtlCol="0"/>
          <a:lstStyle>
            <a:lvl1pPr>
              <a:defRPr lang="en-AU" dirty="0"/>
            </a:lvl1pPr>
          </a:lstStyle>
          <a:p>
            <a:pPr lvl="0"/>
            <a:r>
              <a:rPr lang="en-US"/>
              <a:t> </a:t>
            </a:r>
            <a:endParaRPr lang="en-AU"/>
          </a:p>
        </p:txBody>
      </p:sp>
      <p:sp>
        <p:nvSpPr>
          <p:cNvPr id="2" name="Title 1">
            <a:extLst>
              <a:ext uri="{FF2B5EF4-FFF2-40B4-BE49-F238E27FC236}">
                <a16:creationId xmlns:a16="http://schemas.microsoft.com/office/drawing/2014/main" id="{EDDBFCE5-7208-4DD4-B91B-40A4050D3A7E}"/>
              </a:ext>
            </a:extLst>
          </p:cNvPr>
          <p:cNvSpPr>
            <a:spLocks noGrp="1"/>
          </p:cNvSpPr>
          <p:nvPr>
            <p:ph type="ctrTitle" hasCustomPrompt="1"/>
          </p:nvPr>
        </p:nvSpPr>
        <p:spPr>
          <a:xfrm>
            <a:off x="498503" y="915566"/>
            <a:ext cx="6535888" cy="1564383"/>
          </a:xfrm>
        </p:spPr>
        <p:txBody>
          <a:bodyPr anchor="t">
            <a:noAutofit/>
          </a:bodyPr>
          <a:lstStyle>
            <a:lvl1pPr algn="l">
              <a:lnSpc>
                <a:spcPct val="100000"/>
              </a:lnSpc>
              <a:defRPr sz="3902">
                <a:solidFill>
                  <a:schemeClr val="bg1"/>
                </a:solidFill>
              </a:defRPr>
            </a:lvl1pPr>
          </a:lstStyle>
          <a:p>
            <a:r>
              <a:rPr lang="en-US"/>
              <a:t>Presentation title goes here, up to a maximum of three lines if necessary</a:t>
            </a:r>
            <a:endParaRPr lang="en-AU"/>
          </a:p>
        </p:txBody>
      </p:sp>
      <p:sp>
        <p:nvSpPr>
          <p:cNvPr id="26" name="object 19">
            <a:extLst>
              <a:ext uri="{FF2B5EF4-FFF2-40B4-BE49-F238E27FC236}">
                <a16:creationId xmlns:a16="http://schemas.microsoft.com/office/drawing/2014/main" id="{CB9A1E0B-3D1B-406C-8FC0-6F31473B4D59}"/>
              </a:ext>
            </a:extLst>
          </p:cNvPr>
          <p:cNvSpPr/>
          <p:nvPr userDrawn="1"/>
        </p:nvSpPr>
        <p:spPr>
          <a:xfrm>
            <a:off x="512" y="3855912"/>
            <a:ext cx="9143488" cy="59827"/>
          </a:xfrm>
          <a:custGeom>
            <a:avLst/>
            <a:gdLst/>
            <a:ahLst/>
            <a:cxnLst/>
            <a:rect l="l" t="t" r="r" b="b"/>
            <a:pathLst>
              <a:path w="20104100" h="140334">
                <a:moveTo>
                  <a:pt x="0" y="140247"/>
                </a:moveTo>
                <a:lnTo>
                  <a:pt x="20104099" y="140247"/>
                </a:lnTo>
                <a:lnTo>
                  <a:pt x="20104099" y="0"/>
                </a:lnTo>
                <a:lnTo>
                  <a:pt x="0" y="0"/>
                </a:lnTo>
                <a:lnTo>
                  <a:pt x="0" y="140247"/>
                </a:lnTo>
                <a:close/>
              </a:path>
            </a:pathLst>
          </a:custGeom>
          <a:solidFill>
            <a:srgbClr val="FFBA40"/>
          </a:solidFill>
        </p:spPr>
        <p:txBody>
          <a:bodyPr wrap="square" lIns="0" tIns="0" rIns="0" bIns="0" rtlCol="0"/>
          <a:lstStyle/>
          <a:p>
            <a:endParaRPr sz="1317"/>
          </a:p>
        </p:txBody>
      </p:sp>
      <p:pic>
        <p:nvPicPr>
          <p:cNvPr id="28" name="Graphic 27">
            <a:extLst>
              <a:ext uri="{FF2B5EF4-FFF2-40B4-BE49-F238E27FC236}">
                <a16:creationId xmlns:a16="http://schemas.microsoft.com/office/drawing/2014/main" id="{2F2C2CB4-0138-441E-AA52-1FDFF0D35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8503" y="4273188"/>
            <a:ext cx="2255675" cy="397240"/>
          </a:xfrm>
          <a:prstGeom prst="rect">
            <a:avLst/>
          </a:prstGeom>
        </p:spPr>
      </p:pic>
      <p:sp>
        <p:nvSpPr>
          <p:cNvPr id="9" name="Date Placeholder 1">
            <a:extLst>
              <a:ext uri="{FF2B5EF4-FFF2-40B4-BE49-F238E27FC236}">
                <a16:creationId xmlns:a16="http://schemas.microsoft.com/office/drawing/2014/main" id="{9E33CB91-CE04-B5A6-3C11-2EE81E3695C9}"/>
              </a:ext>
            </a:extLst>
          </p:cNvPr>
          <p:cNvSpPr>
            <a:spLocks noGrp="1"/>
          </p:cNvSpPr>
          <p:nvPr>
            <p:ph type="dt" sz="half" idx="14"/>
          </p:nvPr>
        </p:nvSpPr>
        <p:spPr>
          <a:xfrm>
            <a:off x="6118320" y="4474018"/>
            <a:ext cx="2533650" cy="221451"/>
          </a:xfrm>
        </p:spPr>
        <p:txBody>
          <a:bodyPr/>
          <a:lstStyle>
            <a:lvl1pPr>
              <a:defRPr sz="1200"/>
            </a:lvl1pPr>
          </a:lstStyle>
          <a:p>
            <a:endParaRPr lang="en-AU"/>
          </a:p>
        </p:txBody>
      </p:sp>
    </p:spTree>
    <p:extLst>
      <p:ext uri="{BB962C8B-B14F-4D97-AF65-F5344CB8AC3E}">
        <p14:creationId xmlns:p14="http://schemas.microsoft.com/office/powerpoint/2010/main" val="1389035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 Right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78626-29DF-4E3F-BE99-8CA1D5D5B5DD}"/>
              </a:ext>
            </a:extLst>
          </p:cNvPr>
          <p:cNvSpPr>
            <a:spLocks noGrp="1"/>
          </p:cNvSpPr>
          <p:nvPr>
            <p:ph type="title"/>
          </p:nvPr>
        </p:nvSpPr>
        <p:spPr>
          <a:xfrm>
            <a:off x="486028" y="473045"/>
            <a:ext cx="5401107" cy="243237"/>
          </a:xfrm>
        </p:spPr>
        <p:txBody>
          <a:bodyPr/>
          <a:lstStyle/>
          <a:p>
            <a:r>
              <a:rPr lang="en-US"/>
              <a:t>Click to edit Master title style</a:t>
            </a:r>
            <a:endParaRPr lang="en-AU"/>
          </a:p>
        </p:txBody>
      </p:sp>
      <p:sp>
        <p:nvSpPr>
          <p:cNvPr id="8" name="Picture Placeholder 7">
            <a:extLst>
              <a:ext uri="{FF2B5EF4-FFF2-40B4-BE49-F238E27FC236}">
                <a16:creationId xmlns:a16="http://schemas.microsoft.com/office/drawing/2014/main" id="{0E907F9C-3735-40A1-9177-61F5EB8A9AED}"/>
              </a:ext>
            </a:extLst>
          </p:cNvPr>
          <p:cNvSpPr>
            <a:spLocks noGrp="1"/>
          </p:cNvSpPr>
          <p:nvPr>
            <p:ph type="pic" sz="quarter" idx="12"/>
          </p:nvPr>
        </p:nvSpPr>
        <p:spPr>
          <a:xfrm>
            <a:off x="6045758" y="0"/>
            <a:ext cx="3098241" cy="5143500"/>
          </a:xfrm>
          <a:solidFill>
            <a:schemeClr val="bg1">
              <a:lumMod val="85000"/>
            </a:schemeClr>
          </a:solidFill>
        </p:spPr>
        <p:txBody>
          <a:bodyPr/>
          <a:lstStyle/>
          <a:p>
            <a:r>
              <a:rPr lang="en-US"/>
              <a:t>Click icon to add picture</a:t>
            </a:r>
            <a:endParaRPr lang="en-AU"/>
          </a:p>
        </p:txBody>
      </p:sp>
      <p:sp>
        <p:nvSpPr>
          <p:cNvPr id="13" name="Content Placeholder 9">
            <a:extLst>
              <a:ext uri="{FF2B5EF4-FFF2-40B4-BE49-F238E27FC236}">
                <a16:creationId xmlns:a16="http://schemas.microsoft.com/office/drawing/2014/main" id="{63490F90-08D3-4960-B4C7-FAA58D043E22}"/>
              </a:ext>
            </a:extLst>
          </p:cNvPr>
          <p:cNvSpPr>
            <a:spLocks noGrp="1"/>
          </p:cNvSpPr>
          <p:nvPr>
            <p:ph sz="quarter" idx="16"/>
          </p:nvPr>
        </p:nvSpPr>
        <p:spPr>
          <a:xfrm>
            <a:off x="485775" y="933986"/>
            <a:ext cx="5400675" cy="31776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1" name="Graphic 10">
            <a:extLst>
              <a:ext uri="{FF2B5EF4-FFF2-40B4-BE49-F238E27FC236}">
                <a16:creationId xmlns:a16="http://schemas.microsoft.com/office/drawing/2014/main" id="{29618912-DF00-DA52-AC5B-4095A6D7A5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
        <p:nvSpPr>
          <p:cNvPr id="3" name="Footer Placeholder 2">
            <a:extLst>
              <a:ext uri="{FF2B5EF4-FFF2-40B4-BE49-F238E27FC236}">
                <a16:creationId xmlns:a16="http://schemas.microsoft.com/office/drawing/2014/main" id="{3F428646-1368-9A1F-60F9-D9B5D6AA7824}"/>
              </a:ext>
            </a:extLst>
          </p:cNvPr>
          <p:cNvSpPr>
            <a:spLocks noGrp="1"/>
          </p:cNvSpPr>
          <p:nvPr>
            <p:ph type="ftr" sz="quarter" idx="17"/>
          </p:nvPr>
        </p:nvSpPr>
        <p:spPr/>
        <p:txBody>
          <a:bodyPr/>
          <a:lstStyle/>
          <a:p>
            <a:r>
              <a:rPr lang="en-US"/>
              <a:t>Insert Header &amp; Footer to update across all slides</a:t>
            </a:r>
            <a:endParaRPr lang="en-AU"/>
          </a:p>
        </p:txBody>
      </p:sp>
      <p:sp>
        <p:nvSpPr>
          <p:cNvPr id="4" name="Slide Number Placeholder 3">
            <a:extLst>
              <a:ext uri="{FF2B5EF4-FFF2-40B4-BE49-F238E27FC236}">
                <a16:creationId xmlns:a16="http://schemas.microsoft.com/office/drawing/2014/main" id="{9234C91A-1B67-D2DF-24F3-5153A7D61A30}"/>
              </a:ext>
            </a:extLst>
          </p:cNvPr>
          <p:cNvSpPr>
            <a:spLocks noGrp="1"/>
          </p:cNvSpPr>
          <p:nvPr>
            <p:ph type="sldNum" sz="quarter" idx="18"/>
          </p:nvPr>
        </p:nvSpPr>
        <p:spPr/>
        <p:txBody>
          <a:bodyPr/>
          <a:lstStyle/>
          <a:p>
            <a:fld id="{F82478CC-1281-414B-9E8B-FC26D6B2B83D}" type="slidenum">
              <a:rPr lang="en-AU" smtClean="0"/>
              <a:pPr/>
              <a:t>‹#›</a:t>
            </a:fld>
            <a:endParaRPr lang="en-AU"/>
          </a:p>
        </p:txBody>
      </p:sp>
    </p:spTree>
    <p:extLst>
      <p:ext uri="{BB962C8B-B14F-4D97-AF65-F5344CB8AC3E}">
        <p14:creationId xmlns:p14="http://schemas.microsoft.com/office/powerpoint/2010/main" val="154227156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207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Pic Right + Conten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C59CA6E9-1124-49DF-8917-3CF08C02B148}"/>
              </a:ext>
            </a:extLst>
          </p:cNvPr>
          <p:cNvSpPr>
            <a:spLocks noGrp="1"/>
          </p:cNvSpPr>
          <p:nvPr>
            <p:ph type="pic" sz="quarter" idx="17"/>
          </p:nvPr>
        </p:nvSpPr>
        <p:spPr>
          <a:xfrm>
            <a:off x="6045758" y="2581275"/>
            <a:ext cx="3098241" cy="2571750"/>
          </a:xfrm>
          <a:solidFill>
            <a:schemeClr val="bg1">
              <a:lumMod val="85000"/>
            </a:schemeClr>
          </a:solidFill>
        </p:spPr>
        <p:txBody>
          <a:bodyPr/>
          <a:lstStyle/>
          <a:p>
            <a:r>
              <a:rPr lang="en-US"/>
              <a:t>Click icon to add picture</a:t>
            </a:r>
            <a:endParaRPr lang="en-AU"/>
          </a:p>
        </p:txBody>
      </p:sp>
      <p:sp>
        <p:nvSpPr>
          <p:cNvPr id="2" name="Title 1">
            <a:extLst>
              <a:ext uri="{FF2B5EF4-FFF2-40B4-BE49-F238E27FC236}">
                <a16:creationId xmlns:a16="http://schemas.microsoft.com/office/drawing/2014/main" id="{50778626-29DF-4E3F-BE99-8CA1D5D5B5DD}"/>
              </a:ext>
            </a:extLst>
          </p:cNvPr>
          <p:cNvSpPr>
            <a:spLocks noGrp="1"/>
          </p:cNvSpPr>
          <p:nvPr>
            <p:ph type="title"/>
          </p:nvPr>
        </p:nvSpPr>
        <p:spPr>
          <a:xfrm>
            <a:off x="486028" y="473045"/>
            <a:ext cx="5401107" cy="243237"/>
          </a:xfrm>
        </p:spPr>
        <p:txBody>
          <a:bodyPr/>
          <a:lstStyle/>
          <a:p>
            <a:r>
              <a:rPr lang="en-US"/>
              <a:t>Click to edit Master title style</a:t>
            </a:r>
            <a:endParaRPr lang="en-AU"/>
          </a:p>
        </p:txBody>
      </p:sp>
      <p:sp>
        <p:nvSpPr>
          <p:cNvPr id="8" name="Picture Placeholder 7">
            <a:extLst>
              <a:ext uri="{FF2B5EF4-FFF2-40B4-BE49-F238E27FC236}">
                <a16:creationId xmlns:a16="http://schemas.microsoft.com/office/drawing/2014/main" id="{0E907F9C-3735-40A1-9177-61F5EB8A9AED}"/>
              </a:ext>
            </a:extLst>
          </p:cNvPr>
          <p:cNvSpPr>
            <a:spLocks noGrp="1"/>
          </p:cNvSpPr>
          <p:nvPr>
            <p:ph type="pic" sz="quarter" idx="12"/>
          </p:nvPr>
        </p:nvSpPr>
        <p:spPr>
          <a:xfrm>
            <a:off x="6045758" y="0"/>
            <a:ext cx="3098241" cy="2592000"/>
          </a:xfrm>
          <a:solidFill>
            <a:schemeClr val="bg1">
              <a:lumMod val="85000"/>
            </a:schemeClr>
          </a:solidFill>
        </p:spPr>
        <p:txBody>
          <a:bodyPr/>
          <a:lstStyle/>
          <a:p>
            <a:r>
              <a:rPr lang="en-US"/>
              <a:t>Click icon to add picture</a:t>
            </a:r>
            <a:endParaRPr lang="en-AU"/>
          </a:p>
        </p:txBody>
      </p:sp>
      <p:sp>
        <p:nvSpPr>
          <p:cNvPr id="13" name="Content Placeholder 9">
            <a:extLst>
              <a:ext uri="{FF2B5EF4-FFF2-40B4-BE49-F238E27FC236}">
                <a16:creationId xmlns:a16="http://schemas.microsoft.com/office/drawing/2014/main" id="{63490F90-08D3-4960-B4C7-FAA58D043E22}"/>
              </a:ext>
            </a:extLst>
          </p:cNvPr>
          <p:cNvSpPr>
            <a:spLocks noGrp="1"/>
          </p:cNvSpPr>
          <p:nvPr>
            <p:ph sz="quarter" idx="16"/>
          </p:nvPr>
        </p:nvSpPr>
        <p:spPr>
          <a:xfrm>
            <a:off x="485775" y="933986"/>
            <a:ext cx="5400675" cy="31776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2" name="Graphic 11">
            <a:extLst>
              <a:ext uri="{FF2B5EF4-FFF2-40B4-BE49-F238E27FC236}">
                <a16:creationId xmlns:a16="http://schemas.microsoft.com/office/drawing/2014/main" id="{1AD45BC5-4C6E-E25E-60AC-2AD6F724D4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
        <p:nvSpPr>
          <p:cNvPr id="3" name="Footer Placeholder 2">
            <a:extLst>
              <a:ext uri="{FF2B5EF4-FFF2-40B4-BE49-F238E27FC236}">
                <a16:creationId xmlns:a16="http://schemas.microsoft.com/office/drawing/2014/main" id="{FC6FEB95-6634-1EA1-E03D-C85C21296493}"/>
              </a:ext>
            </a:extLst>
          </p:cNvPr>
          <p:cNvSpPr>
            <a:spLocks noGrp="1"/>
          </p:cNvSpPr>
          <p:nvPr>
            <p:ph type="ftr" sz="quarter" idx="18"/>
          </p:nvPr>
        </p:nvSpPr>
        <p:spPr/>
        <p:txBody>
          <a:bodyPr/>
          <a:lstStyle/>
          <a:p>
            <a:r>
              <a:rPr lang="en-US"/>
              <a:t>Insert Header &amp; Footer to update across all slides</a:t>
            </a:r>
            <a:endParaRPr lang="en-AU"/>
          </a:p>
        </p:txBody>
      </p:sp>
      <p:sp>
        <p:nvSpPr>
          <p:cNvPr id="4" name="Slide Number Placeholder 3">
            <a:extLst>
              <a:ext uri="{FF2B5EF4-FFF2-40B4-BE49-F238E27FC236}">
                <a16:creationId xmlns:a16="http://schemas.microsoft.com/office/drawing/2014/main" id="{8D268028-B521-5CA4-3E37-5537E4A30EBA}"/>
              </a:ext>
            </a:extLst>
          </p:cNvPr>
          <p:cNvSpPr>
            <a:spLocks noGrp="1"/>
          </p:cNvSpPr>
          <p:nvPr>
            <p:ph type="sldNum" sz="quarter" idx="19"/>
          </p:nvPr>
        </p:nvSpPr>
        <p:spPr/>
        <p:txBody>
          <a:bodyPr/>
          <a:lstStyle/>
          <a:p>
            <a:fld id="{F82478CC-1281-414B-9E8B-FC26D6B2B83D}" type="slidenum">
              <a:rPr lang="en-AU" smtClean="0"/>
              <a:pPr/>
              <a:t>‹#›</a:t>
            </a:fld>
            <a:endParaRPr lang="en-AU"/>
          </a:p>
        </p:txBody>
      </p:sp>
    </p:spTree>
    <p:extLst>
      <p:ext uri="{BB962C8B-B14F-4D97-AF65-F5344CB8AC3E}">
        <p14:creationId xmlns:p14="http://schemas.microsoft.com/office/powerpoint/2010/main" val="51219971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207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Pic Left + Content">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40BEC613-9B96-42E9-876F-2127DBF26CBD}"/>
              </a:ext>
            </a:extLst>
          </p:cNvPr>
          <p:cNvSpPr>
            <a:spLocks noGrp="1"/>
          </p:cNvSpPr>
          <p:nvPr>
            <p:ph type="pic" sz="quarter" idx="15"/>
          </p:nvPr>
        </p:nvSpPr>
        <p:spPr>
          <a:xfrm>
            <a:off x="-59562" y="2562224"/>
            <a:ext cx="3087708" cy="2581275"/>
          </a:xfrm>
          <a:solidFill>
            <a:schemeClr val="bg1">
              <a:lumMod val="85000"/>
            </a:schemeClr>
          </a:solidFill>
        </p:spPr>
        <p:txBody>
          <a:bodyPr/>
          <a:lstStyle/>
          <a:p>
            <a:r>
              <a:rPr lang="en-US"/>
              <a:t>Click icon to add picture</a:t>
            </a:r>
            <a:endParaRPr lang="en-AU"/>
          </a:p>
        </p:txBody>
      </p:sp>
      <p:sp>
        <p:nvSpPr>
          <p:cNvPr id="8" name="Picture Placeholder 7">
            <a:extLst>
              <a:ext uri="{FF2B5EF4-FFF2-40B4-BE49-F238E27FC236}">
                <a16:creationId xmlns:a16="http://schemas.microsoft.com/office/drawing/2014/main" id="{0E907F9C-3735-40A1-9177-61F5EB8A9AED}"/>
              </a:ext>
            </a:extLst>
          </p:cNvPr>
          <p:cNvSpPr>
            <a:spLocks noGrp="1"/>
          </p:cNvSpPr>
          <p:nvPr>
            <p:ph type="pic" sz="quarter" idx="12"/>
          </p:nvPr>
        </p:nvSpPr>
        <p:spPr>
          <a:xfrm>
            <a:off x="-59562" y="0"/>
            <a:ext cx="3087708" cy="2571750"/>
          </a:xfrm>
          <a:solidFill>
            <a:schemeClr val="bg1">
              <a:lumMod val="85000"/>
            </a:schemeClr>
          </a:solidFill>
        </p:spPr>
        <p:txBody>
          <a:bodyPr/>
          <a:lstStyle/>
          <a:p>
            <a:r>
              <a:rPr lang="en-US"/>
              <a:t>Click icon to add picture</a:t>
            </a:r>
            <a:endParaRPr lang="en-AU"/>
          </a:p>
        </p:txBody>
      </p:sp>
      <p:sp>
        <p:nvSpPr>
          <p:cNvPr id="2" name="Title 1">
            <a:extLst>
              <a:ext uri="{FF2B5EF4-FFF2-40B4-BE49-F238E27FC236}">
                <a16:creationId xmlns:a16="http://schemas.microsoft.com/office/drawing/2014/main" id="{50778626-29DF-4E3F-BE99-8CA1D5D5B5DD}"/>
              </a:ext>
            </a:extLst>
          </p:cNvPr>
          <p:cNvSpPr>
            <a:spLocks noGrp="1"/>
          </p:cNvSpPr>
          <p:nvPr>
            <p:ph type="title"/>
          </p:nvPr>
        </p:nvSpPr>
        <p:spPr>
          <a:xfrm>
            <a:off x="3280690" y="473045"/>
            <a:ext cx="5515843" cy="243237"/>
          </a:xfrm>
        </p:spPr>
        <p:txBody>
          <a:bodyPr/>
          <a:lstStyle/>
          <a:p>
            <a:r>
              <a:rPr lang="en-US"/>
              <a:t>Click to edit Master title style</a:t>
            </a:r>
            <a:endParaRPr lang="en-AU"/>
          </a:p>
        </p:txBody>
      </p:sp>
      <p:sp>
        <p:nvSpPr>
          <p:cNvPr id="14" name="Content Placeholder 12">
            <a:extLst>
              <a:ext uri="{FF2B5EF4-FFF2-40B4-BE49-F238E27FC236}">
                <a16:creationId xmlns:a16="http://schemas.microsoft.com/office/drawing/2014/main" id="{EC187F57-44EB-496F-968C-A5992DE3E900}"/>
              </a:ext>
            </a:extLst>
          </p:cNvPr>
          <p:cNvSpPr>
            <a:spLocks noGrp="1"/>
          </p:cNvSpPr>
          <p:nvPr>
            <p:ph sz="quarter" idx="14"/>
          </p:nvPr>
        </p:nvSpPr>
        <p:spPr>
          <a:xfrm>
            <a:off x="3281363" y="933986"/>
            <a:ext cx="5514975" cy="31776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Slide Number Placeholder 3">
            <a:extLst>
              <a:ext uri="{FF2B5EF4-FFF2-40B4-BE49-F238E27FC236}">
                <a16:creationId xmlns:a16="http://schemas.microsoft.com/office/drawing/2014/main" id="{C82CA9CA-75EB-0699-4DFD-77169291165F}"/>
              </a:ext>
            </a:extLst>
          </p:cNvPr>
          <p:cNvSpPr>
            <a:spLocks noGrp="1"/>
          </p:cNvSpPr>
          <p:nvPr>
            <p:ph type="sldNum" sz="quarter" idx="17"/>
          </p:nvPr>
        </p:nvSpPr>
        <p:spPr/>
        <p:txBody>
          <a:bodyPr/>
          <a:lstStyle/>
          <a:p>
            <a:fld id="{F82478CC-1281-414B-9E8B-FC26D6B2B83D}" type="slidenum">
              <a:rPr lang="en-AU" smtClean="0"/>
              <a:pPr/>
              <a:t>‹#›</a:t>
            </a:fld>
            <a:endParaRPr lang="en-AU"/>
          </a:p>
        </p:txBody>
      </p:sp>
      <p:sp>
        <p:nvSpPr>
          <p:cNvPr id="15" name="Footer Placeholder 5">
            <a:extLst>
              <a:ext uri="{FF2B5EF4-FFF2-40B4-BE49-F238E27FC236}">
                <a16:creationId xmlns:a16="http://schemas.microsoft.com/office/drawing/2014/main" id="{9A4E99CF-7867-5CA0-7C43-12C0F29AB0E8}"/>
              </a:ext>
            </a:extLst>
          </p:cNvPr>
          <p:cNvSpPr>
            <a:spLocks noGrp="1"/>
          </p:cNvSpPr>
          <p:nvPr>
            <p:ph type="ftr" sz="quarter" idx="18"/>
          </p:nvPr>
        </p:nvSpPr>
        <p:spPr>
          <a:xfrm>
            <a:off x="5083790" y="4635376"/>
            <a:ext cx="3240091" cy="279524"/>
          </a:xfrm>
        </p:spPr>
        <p:txBody>
          <a:bodyPr/>
          <a:lstStyle/>
          <a:p>
            <a:r>
              <a:rPr lang="en-US"/>
              <a:t>Insert Header &amp; Footer to update across all slides</a:t>
            </a:r>
            <a:endParaRPr lang="en-AU"/>
          </a:p>
        </p:txBody>
      </p:sp>
      <p:pic>
        <p:nvPicPr>
          <p:cNvPr id="16" name="Graphic 15">
            <a:extLst>
              <a:ext uri="{FF2B5EF4-FFF2-40B4-BE49-F238E27FC236}">
                <a16:creationId xmlns:a16="http://schemas.microsoft.com/office/drawing/2014/main" id="{28700E2F-0513-21E0-F43A-E141212F6D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86379" y="4631784"/>
            <a:ext cx="1337196" cy="235491"/>
          </a:xfrm>
          <a:prstGeom prst="rect">
            <a:avLst/>
          </a:prstGeom>
        </p:spPr>
      </p:pic>
    </p:spTree>
    <p:extLst>
      <p:ext uri="{BB962C8B-B14F-4D97-AF65-F5344CB8AC3E}">
        <p14:creationId xmlns:p14="http://schemas.microsoft.com/office/powerpoint/2010/main" val="99696589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06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Highlight Stats Page Left ">
    <p:bg>
      <p:bgPr>
        <a:solidFill>
          <a:srgbClr val="0067B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F58A23A-4A97-4CF2-951F-9746BA7F7937}"/>
              </a:ext>
            </a:extLst>
          </p:cNvPr>
          <p:cNvSpPr/>
          <p:nvPr userDrawn="1"/>
        </p:nvSpPr>
        <p:spPr>
          <a:xfrm>
            <a:off x="2990850" y="-40821"/>
            <a:ext cx="6153150" cy="5220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17"/>
          </a:p>
        </p:txBody>
      </p:sp>
      <p:sp>
        <p:nvSpPr>
          <p:cNvPr id="15" name="Text Placeholder 14">
            <a:extLst>
              <a:ext uri="{FF2B5EF4-FFF2-40B4-BE49-F238E27FC236}">
                <a16:creationId xmlns:a16="http://schemas.microsoft.com/office/drawing/2014/main" id="{6ACF4D23-2EEC-4D3C-BCF0-2A2CD44CBD09}"/>
              </a:ext>
            </a:extLst>
          </p:cNvPr>
          <p:cNvSpPr>
            <a:spLocks noGrp="1"/>
          </p:cNvSpPr>
          <p:nvPr>
            <p:ph type="body" sz="quarter" idx="12" hasCustomPrompt="1"/>
          </p:nvPr>
        </p:nvSpPr>
        <p:spPr>
          <a:xfrm>
            <a:off x="0" y="1394043"/>
            <a:ext cx="2990850" cy="1101265"/>
          </a:xfrm>
        </p:spPr>
        <p:txBody>
          <a:bodyPr>
            <a:noAutofit/>
          </a:bodyPr>
          <a:lstStyle>
            <a:lvl1pPr algn="ctr">
              <a:defRPr sz="5628">
                <a:solidFill>
                  <a:schemeClr val="bg1"/>
                </a:solidFill>
              </a:defRPr>
            </a:lvl1pPr>
            <a:lvl2pPr>
              <a:defRPr sz="2457">
                <a:solidFill>
                  <a:schemeClr val="bg1"/>
                </a:solidFill>
              </a:defRPr>
            </a:lvl2pPr>
            <a:lvl3pPr>
              <a:defRPr sz="2457">
                <a:solidFill>
                  <a:schemeClr val="bg1"/>
                </a:solidFill>
              </a:defRPr>
            </a:lvl3pPr>
            <a:lvl4pPr>
              <a:defRPr sz="2457">
                <a:solidFill>
                  <a:schemeClr val="bg1"/>
                </a:solidFill>
              </a:defRPr>
            </a:lvl4pPr>
            <a:lvl5pPr>
              <a:defRPr sz="2457">
                <a:solidFill>
                  <a:schemeClr val="bg1"/>
                </a:solidFill>
              </a:defRPr>
            </a:lvl5pPr>
          </a:lstStyle>
          <a:p>
            <a:pPr lvl="0"/>
            <a:r>
              <a:rPr lang="en-US"/>
              <a:t>00%</a:t>
            </a:r>
            <a:endParaRPr lang="en-AU"/>
          </a:p>
        </p:txBody>
      </p:sp>
      <p:sp>
        <p:nvSpPr>
          <p:cNvPr id="3" name="Rectangle 2">
            <a:extLst>
              <a:ext uri="{FF2B5EF4-FFF2-40B4-BE49-F238E27FC236}">
                <a16:creationId xmlns:a16="http://schemas.microsoft.com/office/drawing/2014/main" id="{CE2F73B8-7584-40C8-B695-3F8092E461BB}"/>
              </a:ext>
            </a:extLst>
          </p:cNvPr>
          <p:cNvSpPr/>
          <p:nvPr userDrawn="1"/>
        </p:nvSpPr>
        <p:spPr>
          <a:xfrm>
            <a:off x="-1085851" y="338507"/>
            <a:ext cx="1067596" cy="106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a:t>To change </a:t>
            </a:r>
            <a:r>
              <a:rPr lang="en-AU" sz="1000"/>
              <a:t>colour:</a:t>
            </a:r>
          </a:p>
          <a:p>
            <a:pPr algn="ctr"/>
            <a:r>
              <a:rPr lang="en-AU" sz="1000"/>
              <a:t>Right click slide &gt; Format Background </a:t>
            </a:r>
          </a:p>
          <a:p>
            <a:pPr algn="ctr"/>
            <a:r>
              <a:rPr lang="en-AU" sz="1000"/>
              <a:t>Edit fill colour</a:t>
            </a:r>
          </a:p>
        </p:txBody>
      </p:sp>
      <p:sp>
        <p:nvSpPr>
          <p:cNvPr id="18" name="Rectangle 17">
            <a:extLst>
              <a:ext uri="{FF2B5EF4-FFF2-40B4-BE49-F238E27FC236}">
                <a16:creationId xmlns:a16="http://schemas.microsoft.com/office/drawing/2014/main" id="{30AB9A4B-234A-41CA-8A16-206CEE684EDA}"/>
              </a:ext>
            </a:extLst>
          </p:cNvPr>
          <p:cNvSpPr/>
          <p:nvPr userDrawn="1"/>
        </p:nvSpPr>
        <p:spPr>
          <a:xfrm>
            <a:off x="-1085851" y="1419103"/>
            <a:ext cx="1067596" cy="106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a:t>Use Eyedropper and pick an approved colour</a:t>
            </a:r>
          </a:p>
          <a:p>
            <a:pPr algn="ctr"/>
            <a:endParaRPr lang="en-AU" sz="1000"/>
          </a:p>
        </p:txBody>
      </p:sp>
      <p:sp>
        <p:nvSpPr>
          <p:cNvPr id="19" name="Rectangle 18">
            <a:extLst>
              <a:ext uri="{FF2B5EF4-FFF2-40B4-BE49-F238E27FC236}">
                <a16:creationId xmlns:a16="http://schemas.microsoft.com/office/drawing/2014/main" id="{50901B67-3C3D-4B19-B7AF-E1FA70EDCF38}"/>
              </a:ext>
            </a:extLst>
          </p:cNvPr>
          <p:cNvSpPr/>
          <p:nvPr userDrawn="1"/>
        </p:nvSpPr>
        <p:spPr>
          <a:xfrm>
            <a:off x="-1085852" y="2365565"/>
            <a:ext cx="476250" cy="335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41" b="1"/>
              <a:t> </a:t>
            </a:r>
            <a:endParaRPr lang="en-AU" sz="341"/>
          </a:p>
        </p:txBody>
      </p:sp>
      <p:sp>
        <p:nvSpPr>
          <p:cNvPr id="20" name="Rectangle 19">
            <a:extLst>
              <a:ext uri="{FF2B5EF4-FFF2-40B4-BE49-F238E27FC236}">
                <a16:creationId xmlns:a16="http://schemas.microsoft.com/office/drawing/2014/main" id="{01E9A254-EDA3-4A9E-84C7-0B2A2F42806A}"/>
              </a:ext>
            </a:extLst>
          </p:cNvPr>
          <p:cNvSpPr/>
          <p:nvPr userDrawn="1"/>
        </p:nvSpPr>
        <p:spPr>
          <a:xfrm>
            <a:off x="-609601" y="2369617"/>
            <a:ext cx="591345" cy="335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41" b="1"/>
              <a:t> </a:t>
            </a:r>
            <a:endParaRPr lang="en-AU" sz="341"/>
          </a:p>
        </p:txBody>
      </p:sp>
      <p:sp>
        <p:nvSpPr>
          <p:cNvPr id="21" name="Title 1">
            <a:extLst>
              <a:ext uri="{FF2B5EF4-FFF2-40B4-BE49-F238E27FC236}">
                <a16:creationId xmlns:a16="http://schemas.microsoft.com/office/drawing/2014/main" id="{8CE6F429-50AD-44DC-84E9-08A5B75D187B}"/>
              </a:ext>
            </a:extLst>
          </p:cNvPr>
          <p:cNvSpPr>
            <a:spLocks noGrp="1"/>
          </p:cNvSpPr>
          <p:nvPr>
            <p:ph type="title"/>
          </p:nvPr>
        </p:nvSpPr>
        <p:spPr>
          <a:xfrm>
            <a:off x="3276600" y="473045"/>
            <a:ext cx="5514792" cy="243237"/>
          </a:xfrm>
        </p:spPr>
        <p:txBody>
          <a:bodyPr/>
          <a:lstStyle/>
          <a:p>
            <a:r>
              <a:rPr lang="en-US"/>
              <a:t>Click to edit Master title style</a:t>
            </a:r>
            <a:endParaRPr lang="en-AU"/>
          </a:p>
        </p:txBody>
      </p:sp>
      <p:sp>
        <p:nvSpPr>
          <p:cNvPr id="24" name="Text Placeholder 10">
            <a:extLst>
              <a:ext uri="{FF2B5EF4-FFF2-40B4-BE49-F238E27FC236}">
                <a16:creationId xmlns:a16="http://schemas.microsoft.com/office/drawing/2014/main" id="{8339D039-A67A-449B-87DA-2DA7CC85763D}"/>
              </a:ext>
            </a:extLst>
          </p:cNvPr>
          <p:cNvSpPr>
            <a:spLocks noGrp="1"/>
          </p:cNvSpPr>
          <p:nvPr>
            <p:ph type="body" sz="quarter" idx="15"/>
          </p:nvPr>
        </p:nvSpPr>
        <p:spPr>
          <a:xfrm>
            <a:off x="3276600" y="933986"/>
            <a:ext cx="5515007" cy="317253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Text Placeholder 14">
            <a:extLst>
              <a:ext uri="{FF2B5EF4-FFF2-40B4-BE49-F238E27FC236}">
                <a16:creationId xmlns:a16="http://schemas.microsoft.com/office/drawing/2014/main" id="{7585BE07-B41A-45B5-AC88-D3E80F0E89FA}"/>
              </a:ext>
            </a:extLst>
          </p:cNvPr>
          <p:cNvSpPr>
            <a:spLocks noGrp="1"/>
          </p:cNvSpPr>
          <p:nvPr>
            <p:ph type="body" sz="quarter" idx="13" hasCustomPrompt="1"/>
          </p:nvPr>
        </p:nvSpPr>
        <p:spPr>
          <a:xfrm>
            <a:off x="228601" y="2521487"/>
            <a:ext cx="2533650" cy="993120"/>
          </a:xfrm>
        </p:spPr>
        <p:txBody>
          <a:bodyPr>
            <a:noAutofit/>
          </a:bodyPr>
          <a:lstStyle>
            <a:lvl1pPr algn="ctr">
              <a:lnSpc>
                <a:spcPct val="114000"/>
              </a:lnSpc>
              <a:defRPr sz="1276" cap="all" baseline="0">
                <a:solidFill>
                  <a:srgbClr val="FFB941"/>
                </a:solidFill>
              </a:defRPr>
            </a:lvl1pPr>
            <a:lvl2pPr algn="ctr">
              <a:defRPr sz="1313" b="0">
                <a:solidFill>
                  <a:schemeClr val="bg1"/>
                </a:solidFill>
              </a:defRPr>
            </a:lvl2pPr>
            <a:lvl3pPr>
              <a:defRPr sz="2457">
                <a:solidFill>
                  <a:schemeClr val="bg1"/>
                </a:solidFill>
              </a:defRPr>
            </a:lvl3pPr>
            <a:lvl4pPr>
              <a:defRPr sz="2457">
                <a:solidFill>
                  <a:schemeClr val="bg1"/>
                </a:solidFill>
              </a:defRPr>
            </a:lvl4pPr>
            <a:lvl5pPr>
              <a:defRPr sz="2457">
                <a:solidFill>
                  <a:schemeClr val="bg1"/>
                </a:solidFill>
              </a:defRPr>
            </a:lvl5pPr>
          </a:lstStyle>
          <a:p>
            <a:pPr lvl="0"/>
            <a:r>
              <a:rPr lang="pt-BR"/>
              <a:t>Lorem ipsum dolor</a:t>
            </a:r>
          </a:p>
          <a:p>
            <a:pPr lvl="1"/>
            <a:r>
              <a:rPr lang="pt-BR"/>
              <a:t>utas intium que volo que dolupiendem hit.</a:t>
            </a:r>
            <a:endParaRPr lang="en-AU"/>
          </a:p>
        </p:txBody>
      </p:sp>
      <p:pic>
        <p:nvPicPr>
          <p:cNvPr id="23" name="Graphic 22">
            <a:extLst>
              <a:ext uri="{FF2B5EF4-FFF2-40B4-BE49-F238E27FC236}">
                <a16:creationId xmlns:a16="http://schemas.microsoft.com/office/drawing/2014/main" id="{6AEE427B-95E7-D599-5870-605B413C0B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86123" y="4631784"/>
            <a:ext cx="1337196" cy="235491"/>
          </a:xfrm>
          <a:prstGeom prst="rect">
            <a:avLst/>
          </a:prstGeom>
        </p:spPr>
      </p:pic>
      <p:sp>
        <p:nvSpPr>
          <p:cNvPr id="4" name="Slide Number Placeholder 3">
            <a:extLst>
              <a:ext uri="{FF2B5EF4-FFF2-40B4-BE49-F238E27FC236}">
                <a16:creationId xmlns:a16="http://schemas.microsoft.com/office/drawing/2014/main" id="{B8C77E48-8CAD-A28A-6BA6-10DEA21731C6}"/>
              </a:ext>
            </a:extLst>
          </p:cNvPr>
          <p:cNvSpPr>
            <a:spLocks noGrp="1"/>
          </p:cNvSpPr>
          <p:nvPr>
            <p:ph type="sldNum" sz="quarter" idx="17"/>
          </p:nvPr>
        </p:nvSpPr>
        <p:spPr/>
        <p:txBody>
          <a:bodyPr/>
          <a:lstStyle/>
          <a:p>
            <a:fld id="{F82478CC-1281-414B-9E8B-FC26D6B2B83D}" type="slidenum">
              <a:rPr lang="en-AU" smtClean="0"/>
              <a:pPr/>
              <a:t>‹#›</a:t>
            </a:fld>
            <a:endParaRPr lang="en-AU"/>
          </a:p>
        </p:txBody>
      </p:sp>
      <p:sp>
        <p:nvSpPr>
          <p:cNvPr id="25" name="Footer Placeholder 5">
            <a:extLst>
              <a:ext uri="{FF2B5EF4-FFF2-40B4-BE49-F238E27FC236}">
                <a16:creationId xmlns:a16="http://schemas.microsoft.com/office/drawing/2014/main" id="{CDDF1B39-B418-54AD-B4BB-7DA511053A68}"/>
              </a:ext>
            </a:extLst>
          </p:cNvPr>
          <p:cNvSpPr>
            <a:spLocks noGrp="1"/>
          </p:cNvSpPr>
          <p:nvPr>
            <p:ph type="ftr" sz="quarter" idx="18"/>
          </p:nvPr>
        </p:nvSpPr>
        <p:spPr>
          <a:xfrm>
            <a:off x="5083790" y="4635376"/>
            <a:ext cx="3240091" cy="279524"/>
          </a:xfrm>
        </p:spPr>
        <p:txBody>
          <a:bodyPr/>
          <a:lstStyle/>
          <a:p>
            <a:r>
              <a:rPr lang="en-US"/>
              <a:t>Insert Header &amp; Footer to update across all slides</a:t>
            </a:r>
            <a:endParaRPr lang="en-AU"/>
          </a:p>
        </p:txBody>
      </p:sp>
    </p:spTree>
    <p:extLst>
      <p:ext uri="{BB962C8B-B14F-4D97-AF65-F5344CB8AC3E}">
        <p14:creationId xmlns:p14="http://schemas.microsoft.com/office/powerpoint/2010/main" val="1051502819"/>
      </p:ext>
    </p:extLst>
  </p:cSld>
  <p:clrMapOvr>
    <a:masterClrMapping/>
  </p:clrMapOvr>
  <p:extLst>
    <p:ext uri="{DCECCB84-F9BA-43D5-87BE-67443E8EF086}">
      <p15:sldGuideLst xmlns:p15="http://schemas.microsoft.com/office/powerpoint/2012/main">
        <p15:guide id="1" pos="206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Highlight Stats Page Right">
    <p:bg>
      <p:bgPr>
        <a:solidFill>
          <a:srgbClr val="0067B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F58A23A-4A97-4CF2-951F-9746BA7F7937}"/>
              </a:ext>
            </a:extLst>
          </p:cNvPr>
          <p:cNvSpPr/>
          <p:nvPr userDrawn="1"/>
        </p:nvSpPr>
        <p:spPr>
          <a:xfrm>
            <a:off x="0" y="0"/>
            <a:ext cx="615315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17"/>
          </a:p>
        </p:txBody>
      </p:sp>
      <p:sp>
        <p:nvSpPr>
          <p:cNvPr id="22" name="Title 1">
            <a:extLst>
              <a:ext uri="{FF2B5EF4-FFF2-40B4-BE49-F238E27FC236}">
                <a16:creationId xmlns:a16="http://schemas.microsoft.com/office/drawing/2014/main" id="{D08B08EA-78A2-4049-8024-87011235FCF5}"/>
              </a:ext>
            </a:extLst>
          </p:cNvPr>
          <p:cNvSpPr>
            <a:spLocks noGrp="1"/>
          </p:cNvSpPr>
          <p:nvPr>
            <p:ph type="title"/>
          </p:nvPr>
        </p:nvSpPr>
        <p:spPr>
          <a:xfrm>
            <a:off x="486028" y="473045"/>
            <a:ext cx="5401107" cy="243237"/>
          </a:xfrm>
        </p:spPr>
        <p:txBody>
          <a:bodyPr/>
          <a:lstStyle/>
          <a:p>
            <a:r>
              <a:rPr lang="en-US"/>
              <a:t>Click to edit Master title style</a:t>
            </a:r>
            <a:endParaRPr lang="en-AU"/>
          </a:p>
        </p:txBody>
      </p:sp>
      <p:sp>
        <p:nvSpPr>
          <p:cNvPr id="23" name="Text Placeholder 10">
            <a:extLst>
              <a:ext uri="{FF2B5EF4-FFF2-40B4-BE49-F238E27FC236}">
                <a16:creationId xmlns:a16="http://schemas.microsoft.com/office/drawing/2014/main" id="{1805AF6C-A009-4BE3-8E51-1BFA6C52AE9C}"/>
              </a:ext>
            </a:extLst>
          </p:cNvPr>
          <p:cNvSpPr>
            <a:spLocks noGrp="1"/>
          </p:cNvSpPr>
          <p:nvPr>
            <p:ph type="body" sz="quarter" idx="15"/>
          </p:nvPr>
        </p:nvSpPr>
        <p:spPr>
          <a:xfrm>
            <a:off x="486029" y="933986"/>
            <a:ext cx="5401321" cy="317253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3" name="Text Placeholder 14">
            <a:extLst>
              <a:ext uri="{FF2B5EF4-FFF2-40B4-BE49-F238E27FC236}">
                <a16:creationId xmlns:a16="http://schemas.microsoft.com/office/drawing/2014/main" id="{E74B21A1-BA08-47DD-A2AC-B44FD17DB0D8}"/>
              </a:ext>
            </a:extLst>
          </p:cNvPr>
          <p:cNvSpPr>
            <a:spLocks noGrp="1"/>
          </p:cNvSpPr>
          <p:nvPr>
            <p:ph type="body" sz="quarter" idx="12" hasCustomPrompt="1"/>
          </p:nvPr>
        </p:nvSpPr>
        <p:spPr>
          <a:xfrm>
            <a:off x="6143620" y="1394043"/>
            <a:ext cx="2990850" cy="1101265"/>
          </a:xfrm>
        </p:spPr>
        <p:txBody>
          <a:bodyPr>
            <a:noAutofit/>
          </a:bodyPr>
          <a:lstStyle>
            <a:lvl1pPr algn="ctr">
              <a:defRPr sz="5628">
                <a:solidFill>
                  <a:schemeClr val="bg1"/>
                </a:solidFill>
              </a:defRPr>
            </a:lvl1pPr>
            <a:lvl2pPr>
              <a:defRPr sz="2457">
                <a:solidFill>
                  <a:schemeClr val="bg1"/>
                </a:solidFill>
              </a:defRPr>
            </a:lvl2pPr>
            <a:lvl3pPr>
              <a:defRPr sz="2457">
                <a:solidFill>
                  <a:schemeClr val="bg1"/>
                </a:solidFill>
              </a:defRPr>
            </a:lvl3pPr>
            <a:lvl4pPr>
              <a:defRPr sz="2457">
                <a:solidFill>
                  <a:schemeClr val="bg1"/>
                </a:solidFill>
              </a:defRPr>
            </a:lvl4pPr>
            <a:lvl5pPr>
              <a:defRPr sz="2457">
                <a:solidFill>
                  <a:schemeClr val="bg1"/>
                </a:solidFill>
              </a:defRPr>
            </a:lvl5pPr>
          </a:lstStyle>
          <a:p>
            <a:pPr lvl="0"/>
            <a:r>
              <a:rPr lang="en-US"/>
              <a:t>00%</a:t>
            </a:r>
            <a:endParaRPr lang="en-AU"/>
          </a:p>
        </p:txBody>
      </p:sp>
      <p:sp>
        <p:nvSpPr>
          <p:cNvPr id="34" name="Text Placeholder 14">
            <a:extLst>
              <a:ext uri="{FF2B5EF4-FFF2-40B4-BE49-F238E27FC236}">
                <a16:creationId xmlns:a16="http://schemas.microsoft.com/office/drawing/2014/main" id="{55A12D12-9EB4-4C23-9478-51171BCF2F11}"/>
              </a:ext>
            </a:extLst>
          </p:cNvPr>
          <p:cNvSpPr>
            <a:spLocks noGrp="1"/>
          </p:cNvSpPr>
          <p:nvPr>
            <p:ph type="body" sz="quarter" idx="13" hasCustomPrompt="1"/>
          </p:nvPr>
        </p:nvSpPr>
        <p:spPr>
          <a:xfrm>
            <a:off x="6372222" y="2521487"/>
            <a:ext cx="2533650" cy="993120"/>
          </a:xfrm>
        </p:spPr>
        <p:txBody>
          <a:bodyPr>
            <a:noAutofit/>
          </a:bodyPr>
          <a:lstStyle>
            <a:lvl1pPr algn="ctr">
              <a:lnSpc>
                <a:spcPct val="114000"/>
              </a:lnSpc>
              <a:defRPr sz="1276" cap="all" baseline="0">
                <a:solidFill>
                  <a:srgbClr val="FFB941"/>
                </a:solidFill>
              </a:defRPr>
            </a:lvl1pPr>
            <a:lvl2pPr algn="ctr">
              <a:defRPr sz="1313" b="0">
                <a:solidFill>
                  <a:schemeClr val="bg1"/>
                </a:solidFill>
              </a:defRPr>
            </a:lvl2pPr>
            <a:lvl3pPr>
              <a:defRPr sz="2457">
                <a:solidFill>
                  <a:schemeClr val="bg1"/>
                </a:solidFill>
              </a:defRPr>
            </a:lvl3pPr>
            <a:lvl4pPr>
              <a:defRPr sz="2457">
                <a:solidFill>
                  <a:schemeClr val="bg1"/>
                </a:solidFill>
              </a:defRPr>
            </a:lvl4pPr>
            <a:lvl5pPr>
              <a:defRPr sz="2457">
                <a:solidFill>
                  <a:schemeClr val="bg1"/>
                </a:solidFill>
              </a:defRPr>
            </a:lvl5pPr>
          </a:lstStyle>
          <a:p>
            <a:pPr lvl="0"/>
            <a:r>
              <a:rPr lang="pt-BR"/>
              <a:t>Lorem ipsum dolor</a:t>
            </a:r>
          </a:p>
          <a:p>
            <a:pPr lvl="1"/>
            <a:r>
              <a:rPr lang="pt-BR"/>
              <a:t>utas intium que volo que dolupiendem hit.</a:t>
            </a:r>
            <a:endParaRPr lang="en-AU"/>
          </a:p>
        </p:txBody>
      </p:sp>
      <p:sp>
        <p:nvSpPr>
          <p:cNvPr id="17" name="Rectangle 16">
            <a:extLst>
              <a:ext uri="{FF2B5EF4-FFF2-40B4-BE49-F238E27FC236}">
                <a16:creationId xmlns:a16="http://schemas.microsoft.com/office/drawing/2014/main" id="{80DACD62-6BBF-4057-906F-DDC5D83AB0F2}"/>
              </a:ext>
            </a:extLst>
          </p:cNvPr>
          <p:cNvSpPr/>
          <p:nvPr userDrawn="1"/>
        </p:nvSpPr>
        <p:spPr>
          <a:xfrm>
            <a:off x="-1085851" y="338507"/>
            <a:ext cx="1067596" cy="106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a:t>To change </a:t>
            </a:r>
            <a:r>
              <a:rPr lang="en-AU" sz="1000"/>
              <a:t>colour:</a:t>
            </a:r>
          </a:p>
          <a:p>
            <a:pPr algn="ctr"/>
            <a:r>
              <a:rPr lang="en-AU" sz="1000"/>
              <a:t>Right click slide &gt; Format Background </a:t>
            </a:r>
          </a:p>
          <a:p>
            <a:pPr algn="ctr"/>
            <a:r>
              <a:rPr lang="en-AU" sz="1000"/>
              <a:t>Edit fill colour</a:t>
            </a:r>
          </a:p>
        </p:txBody>
      </p:sp>
      <p:sp>
        <p:nvSpPr>
          <p:cNvPr id="18" name="Rectangle 17">
            <a:extLst>
              <a:ext uri="{FF2B5EF4-FFF2-40B4-BE49-F238E27FC236}">
                <a16:creationId xmlns:a16="http://schemas.microsoft.com/office/drawing/2014/main" id="{14191606-5CE4-482A-B3C5-BCE300E61A59}"/>
              </a:ext>
            </a:extLst>
          </p:cNvPr>
          <p:cNvSpPr/>
          <p:nvPr userDrawn="1"/>
        </p:nvSpPr>
        <p:spPr>
          <a:xfrm>
            <a:off x="-1085851" y="1419103"/>
            <a:ext cx="1067596" cy="106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a:t>Use Eyedropper and pick an approved colour</a:t>
            </a:r>
          </a:p>
          <a:p>
            <a:pPr algn="ctr"/>
            <a:endParaRPr lang="en-AU" sz="1000"/>
          </a:p>
        </p:txBody>
      </p:sp>
      <p:sp>
        <p:nvSpPr>
          <p:cNvPr id="19" name="Rectangle 18">
            <a:extLst>
              <a:ext uri="{FF2B5EF4-FFF2-40B4-BE49-F238E27FC236}">
                <a16:creationId xmlns:a16="http://schemas.microsoft.com/office/drawing/2014/main" id="{26204728-DDDC-4308-934F-76F2B7F3B077}"/>
              </a:ext>
            </a:extLst>
          </p:cNvPr>
          <p:cNvSpPr/>
          <p:nvPr userDrawn="1"/>
        </p:nvSpPr>
        <p:spPr>
          <a:xfrm>
            <a:off x="-1085852" y="2365565"/>
            <a:ext cx="476250" cy="335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41" b="1"/>
              <a:t> </a:t>
            </a:r>
            <a:endParaRPr lang="en-AU" sz="341"/>
          </a:p>
        </p:txBody>
      </p:sp>
      <p:sp>
        <p:nvSpPr>
          <p:cNvPr id="20" name="Rectangle 19">
            <a:extLst>
              <a:ext uri="{FF2B5EF4-FFF2-40B4-BE49-F238E27FC236}">
                <a16:creationId xmlns:a16="http://schemas.microsoft.com/office/drawing/2014/main" id="{AC73CBE2-3E47-466C-A594-8CBEE1F052A6}"/>
              </a:ext>
            </a:extLst>
          </p:cNvPr>
          <p:cNvSpPr/>
          <p:nvPr userDrawn="1"/>
        </p:nvSpPr>
        <p:spPr>
          <a:xfrm>
            <a:off x="-609601" y="2369617"/>
            <a:ext cx="591345" cy="335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41" b="1"/>
              <a:t> </a:t>
            </a:r>
            <a:endParaRPr lang="en-AU" sz="341"/>
          </a:p>
        </p:txBody>
      </p:sp>
      <p:sp>
        <p:nvSpPr>
          <p:cNvPr id="2" name="Footer Placeholder 1">
            <a:extLst>
              <a:ext uri="{FF2B5EF4-FFF2-40B4-BE49-F238E27FC236}">
                <a16:creationId xmlns:a16="http://schemas.microsoft.com/office/drawing/2014/main" id="{B171E7C1-6201-AAFA-25FB-23ED47AE37A2}"/>
              </a:ext>
            </a:extLst>
          </p:cNvPr>
          <p:cNvSpPr>
            <a:spLocks noGrp="1"/>
          </p:cNvSpPr>
          <p:nvPr>
            <p:ph type="ftr" sz="quarter" idx="16"/>
          </p:nvPr>
        </p:nvSpPr>
        <p:spPr/>
        <p:txBody>
          <a:bodyPr/>
          <a:lstStyle>
            <a:lvl1pPr>
              <a:defRPr>
                <a:solidFill>
                  <a:schemeClr val="bg1"/>
                </a:solidFill>
              </a:defRPr>
            </a:lvl1pPr>
          </a:lstStyle>
          <a:p>
            <a:r>
              <a:rPr lang="en-US"/>
              <a:t>Insert Header &amp; Footer to update across all slides</a:t>
            </a:r>
            <a:endParaRPr lang="en-AU"/>
          </a:p>
        </p:txBody>
      </p:sp>
      <p:sp>
        <p:nvSpPr>
          <p:cNvPr id="5" name="Slide Number Placeholder 4">
            <a:extLst>
              <a:ext uri="{FF2B5EF4-FFF2-40B4-BE49-F238E27FC236}">
                <a16:creationId xmlns:a16="http://schemas.microsoft.com/office/drawing/2014/main" id="{D9963810-FC98-903A-7F18-C2A0A7DE3272}"/>
              </a:ext>
            </a:extLst>
          </p:cNvPr>
          <p:cNvSpPr>
            <a:spLocks noGrp="1"/>
          </p:cNvSpPr>
          <p:nvPr>
            <p:ph type="sldNum" sz="quarter" idx="17"/>
          </p:nvPr>
        </p:nvSpPr>
        <p:spPr/>
        <p:txBody>
          <a:bodyPr/>
          <a:lstStyle>
            <a:lvl1pPr>
              <a:defRPr>
                <a:solidFill>
                  <a:schemeClr val="bg1"/>
                </a:solidFill>
              </a:defRPr>
            </a:lvl1pPr>
          </a:lstStyle>
          <a:p>
            <a:fld id="{F82478CC-1281-414B-9E8B-FC26D6B2B83D}" type="slidenum">
              <a:rPr lang="en-AU" smtClean="0"/>
              <a:pPr/>
              <a:t>‹#›</a:t>
            </a:fld>
            <a:endParaRPr lang="en-AU"/>
          </a:p>
        </p:txBody>
      </p:sp>
      <p:pic>
        <p:nvPicPr>
          <p:cNvPr id="24" name="Graphic 23">
            <a:extLst>
              <a:ext uri="{FF2B5EF4-FFF2-40B4-BE49-F238E27FC236}">
                <a16:creationId xmlns:a16="http://schemas.microsoft.com/office/drawing/2014/main" id="{ECEA7AB7-428D-5A63-B034-EB026B63E9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Tree>
    <p:extLst>
      <p:ext uri="{BB962C8B-B14F-4D97-AF65-F5344CB8AC3E}">
        <p14:creationId xmlns:p14="http://schemas.microsoft.com/office/powerpoint/2010/main" val="2552908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ighlight Icon Page Left ">
    <p:bg>
      <p:bgPr>
        <a:solidFill>
          <a:srgbClr val="0067B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F58A23A-4A97-4CF2-951F-9746BA7F7937}"/>
              </a:ext>
            </a:extLst>
          </p:cNvPr>
          <p:cNvSpPr/>
          <p:nvPr userDrawn="1"/>
        </p:nvSpPr>
        <p:spPr>
          <a:xfrm>
            <a:off x="2990850" y="0"/>
            <a:ext cx="615315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17"/>
          </a:p>
        </p:txBody>
      </p:sp>
      <p:sp>
        <p:nvSpPr>
          <p:cNvPr id="16" name="Text Placeholder 14">
            <a:extLst>
              <a:ext uri="{FF2B5EF4-FFF2-40B4-BE49-F238E27FC236}">
                <a16:creationId xmlns:a16="http://schemas.microsoft.com/office/drawing/2014/main" id="{7E209578-1215-4C31-A6DE-D1D3E19E6A1C}"/>
              </a:ext>
            </a:extLst>
          </p:cNvPr>
          <p:cNvSpPr>
            <a:spLocks noGrp="1"/>
          </p:cNvSpPr>
          <p:nvPr>
            <p:ph type="body" sz="quarter" idx="13" hasCustomPrompt="1"/>
          </p:nvPr>
        </p:nvSpPr>
        <p:spPr>
          <a:xfrm>
            <a:off x="228601" y="2521487"/>
            <a:ext cx="2533650" cy="993120"/>
          </a:xfrm>
        </p:spPr>
        <p:txBody>
          <a:bodyPr>
            <a:noAutofit/>
          </a:bodyPr>
          <a:lstStyle>
            <a:lvl1pPr algn="ctr">
              <a:lnSpc>
                <a:spcPct val="114000"/>
              </a:lnSpc>
              <a:defRPr sz="1276" cap="all" baseline="0">
                <a:solidFill>
                  <a:srgbClr val="FFB941"/>
                </a:solidFill>
              </a:defRPr>
            </a:lvl1pPr>
            <a:lvl2pPr algn="ctr">
              <a:defRPr sz="1313" b="0">
                <a:solidFill>
                  <a:schemeClr val="bg1"/>
                </a:solidFill>
              </a:defRPr>
            </a:lvl2pPr>
            <a:lvl3pPr>
              <a:defRPr sz="2457">
                <a:solidFill>
                  <a:schemeClr val="bg1"/>
                </a:solidFill>
              </a:defRPr>
            </a:lvl3pPr>
            <a:lvl4pPr>
              <a:defRPr sz="2457">
                <a:solidFill>
                  <a:schemeClr val="bg1"/>
                </a:solidFill>
              </a:defRPr>
            </a:lvl4pPr>
            <a:lvl5pPr>
              <a:defRPr sz="2457">
                <a:solidFill>
                  <a:schemeClr val="bg1"/>
                </a:solidFill>
              </a:defRPr>
            </a:lvl5pPr>
          </a:lstStyle>
          <a:p>
            <a:pPr lvl="0"/>
            <a:r>
              <a:rPr lang="pt-BR"/>
              <a:t>Lorem ipsum dolor</a:t>
            </a:r>
          </a:p>
          <a:p>
            <a:pPr lvl="1"/>
            <a:r>
              <a:rPr lang="pt-BR"/>
              <a:t>utas intium que volo que dolupiendem hit.</a:t>
            </a:r>
            <a:endParaRPr lang="en-AU"/>
          </a:p>
        </p:txBody>
      </p:sp>
      <p:sp>
        <p:nvSpPr>
          <p:cNvPr id="21" name="Title 1">
            <a:extLst>
              <a:ext uri="{FF2B5EF4-FFF2-40B4-BE49-F238E27FC236}">
                <a16:creationId xmlns:a16="http://schemas.microsoft.com/office/drawing/2014/main" id="{8CE6F429-50AD-44DC-84E9-08A5B75D187B}"/>
              </a:ext>
            </a:extLst>
          </p:cNvPr>
          <p:cNvSpPr>
            <a:spLocks noGrp="1"/>
          </p:cNvSpPr>
          <p:nvPr>
            <p:ph type="title"/>
          </p:nvPr>
        </p:nvSpPr>
        <p:spPr>
          <a:xfrm>
            <a:off x="3276600" y="473045"/>
            <a:ext cx="5514791" cy="243237"/>
          </a:xfrm>
        </p:spPr>
        <p:txBody>
          <a:bodyPr/>
          <a:lstStyle/>
          <a:p>
            <a:r>
              <a:rPr lang="en-US"/>
              <a:t>Click to edit Master title style</a:t>
            </a:r>
            <a:endParaRPr lang="en-AU"/>
          </a:p>
        </p:txBody>
      </p:sp>
      <p:sp>
        <p:nvSpPr>
          <p:cNvPr id="24" name="Text Placeholder 10">
            <a:extLst>
              <a:ext uri="{FF2B5EF4-FFF2-40B4-BE49-F238E27FC236}">
                <a16:creationId xmlns:a16="http://schemas.microsoft.com/office/drawing/2014/main" id="{8339D039-A67A-449B-87DA-2DA7CC85763D}"/>
              </a:ext>
            </a:extLst>
          </p:cNvPr>
          <p:cNvSpPr>
            <a:spLocks noGrp="1"/>
          </p:cNvSpPr>
          <p:nvPr>
            <p:ph type="body" sz="quarter" idx="15"/>
          </p:nvPr>
        </p:nvSpPr>
        <p:spPr>
          <a:xfrm>
            <a:off x="3276600" y="933986"/>
            <a:ext cx="5515007" cy="317253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3" name="Picture Placeholder 3">
            <a:extLst>
              <a:ext uri="{FF2B5EF4-FFF2-40B4-BE49-F238E27FC236}">
                <a16:creationId xmlns:a16="http://schemas.microsoft.com/office/drawing/2014/main" id="{DF33BC19-ECE9-4551-AB83-5FC1EFAB8039}"/>
              </a:ext>
            </a:extLst>
          </p:cNvPr>
          <p:cNvSpPr>
            <a:spLocks noGrp="1"/>
          </p:cNvSpPr>
          <p:nvPr>
            <p:ph type="pic" sz="quarter" idx="16" hasCustomPrompt="1"/>
          </p:nvPr>
        </p:nvSpPr>
        <p:spPr>
          <a:xfrm>
            <a:off x="1055869" y="1289308"/>
            <a:ext cx="966866" cy="952625"/>
          </a:xfrm>
        </p:spPr>
        <p:txBody>
          <a:bodyPr/>
          <a:lstStyle>
            <a:lvl1pPr>
              <a:defRPr>
                <a:solidFill>
                  <a:schemeClr val="bg1"/>
                </a:solidFill>
              </a:defRPr>
            </a:lvl1pPr>
          </a:lstStyle>
          <a:p>
            <a:r>
              <a:rPr lang="en-AU"/>
              <a:t>icon</a:t>
            </a:r>
          </a:p>
        </p:txBody>
      </p:sp>
      <p:sp>
        <p:nvSpPr>
          <p:cNvPr id="17" name="Rectangle 16">
            <a:extLst>
              <a:ext uri="{FF2B5EF4-FFF2-40B4-BE49-F238E27FC236}">
                <a16:creationId xmlns:a16="http://schemas.microsoft.com/office/drawing/2014/main" id="{B2C85985-ABE4-4CA6-A4F0-072D2A9954DD}"/>
              </a:ext>
            </a:extLst>
          </p:cNvPr>
          <p:cNvSpPr/>
          <p:nvPr userDrawn="1"/>
        </p:nvSpPr>
        <p:spPr>
          <a:xfrm>
            <a:off x="-1085851" y="338507"/>
            <a:ext cx="1067596" cy="106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a:t>To change </a:t>
            </a:r>
            <a:r>
              <a:rPr lang="en-AU" sz="1000"/>
              <a:t>colour:</a:t>
            </a:r>
          </a:p>
          <a:p>
            <a:pPr algn="ctr"/>
            <a:r>
              <a:rPr lang="en-AU" sz="1000"/>
              <a:t>Right click slide &gt; Format Background </a:t>
            </a:r>
          </a:p>
          <a:p>
            <a:pPr algn="ctr"/>
            <a:r>
              <a:rPr lang="en-AU" sz="1000"/>
              <a:t>Edit fill colour</a:t>
            </a:r>
          </a:p>
        </p:txBody>
      </p:sp>
      <p:sp>
        <p:nvSpPr>
          <p:cNvPr id="29" name="Rectangle 28">
            <a:extLst>
              <a:ext uri="{FF2B5EF4-FFF2-40B4-BE49-F238E27FC236}">
                <a16:creationId xmlns:a16="http://schemas.microsoft.com/office/drawing/2014/main" id="{1CEEC77A-74E0-47FA-A20B-8E848060C026}"/>
              </a:ext>
            </a:extLst>
          </p:cNvPr>
          <p:cNvSpPr/>
          <p:nvPr userDrawn="1"/>
        </p:nvSpPr>
        <p:spPr>
          <a:xfrm>
            <a:off x="-1085851" y="1419103"/>
            <a:ext cx="1067596" cy="106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a:t>Use Eyedropper and pick an approved colour</a:t>
            </a:r>
          </a:p>
          <a:p>
            <a:pPr algn="ctr"/>
            <a:endParaRPr lang="en-AU" sz="1000"/>
          </a:p>
        </p:txBody>
      </p:sp>
      <p:sp>
        <p:nvSpPr>
          <p:cNvPr id="31" name="Rectangle 30">
            <a:extLst>
              <a:ext uri="{FF2B5EF4-FFF2-40B4-BE49-F238E27FC236}">
                <a16:creationId xmlns:a16="http://schemas.microsoft.com/office/drawing/2014/main" id="{8D2B4BF9-7AB9-459C-AAF8-D0E508E78867}"/>
              </a:ext>
            </a:extLst>
          </p:cNvPr>
          <p:cNvSpPr/>
          <p:nvPr userDrawn="1"/>
        </p:nvSpPr>
        <p:spPr>
          <a:xfrm>
            <a:off x="-1085852" y="2365565"/>
            <a:ext cx="476250" cy="335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41" b="1"/>
              <a:t> </a:t>
            </a:r>
            <a:endParaRPr lang="en-AU" sz="341"/>
          </a:p>
        </p:txBody>
      </p:sp>
      <p:sp>
        <p:nvSpPr>
          <p:cNvPr id="32" name="Rectangle 31">
            <a:extLst>
              <a:ext uri="{FF2B5EF4-FFF2-40B4-BE49-F238E27FC236}">
                <a16:creationId xmlns:a16="http://schemas.microsoft.com/office/drawing/2014/main" id="{0E0AE66A-349B-4342-B866-1EDCAD21F359}"/>
              </a:ext>
            </a:extLst>
          </p:cNvPr>
          <p:cNvSpPr/>
          <p:nvPr userDrawn="1"/>
        </p:nvSpPr>
        <p:spPr>
          <a:xfrm>
            <a:off x="-609601" y="2369617"/>
            <a:ext cx="591345" cy="335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41" b="1"/>
              <a:t> </a:t>
            </a:r>
            <a:endParaRPr lang="en-AU" sz="341"/>
          </a:p>
        </p:txBody>
      </p:sp>
      <p:sp>
        <p:nvSpPr>
          <p:cNvPr id="3" name="Slide Number Placeholder 2">
            <a:extLst>
              <a:ext uri="{FF2B5EF4-FFF2-40B4-BE49-F238E27FC236}">
                <a16:creationId xmlns:a16="http://schemas.microsoft.com/office/drawing/2014/main" id="{D4136F7C-3836-7B13-2E81-405557D63E50}"/>
              </a:ext>
            </a:extLst>
          </p:cNvPr>
          <p:cNvSpPr>
            <a:spLocks noGrp="1"/>
          </p:cNvSpPr>
          <p:nvPr>
            <p:ph type="sldNum" sz="quarter" idx="18"/>
          </p:nvPr>
        </p:nvSpPr>
        <p:spPr/>
        <p:txBody>
          <a:bodyPr/>
          <a:lstStyle/>
          <a:p>
            <a:fld id="{F82478CC-1281-414B-9E8B-FC26D6B2B83D}" type="slidenum">
              <a:rPr lang="en-AU" smtClean="0"/>
              <a:pPr/>
              <a:t>‹#›</a:t>
            </a:fld>
            <a:endParaRPr lang="en-AU"/>
          </a:p>
        </p:txBody>
      </p:sp>
      <p:sp>
        <p:nvSpPr>
          <p:cNvPr id="20" name="Footer Placeholder 5">
            <a:extLst>
              <a:ext uri="{FF2B5EF4-FFF2-40B4-BE49-F238E27FC236}">
                <a16:creationId xmlns:a16="http://schemas.microsoft.com/office/drawing/2014/main" id="{0D6B63F7-C49A-0DF6-877F-B0E6490FDD1C}"/>
              </a:ext>
            </a:extLst>
          </p:cNvPr>
          <p:cNvSpPr>
            <a:spLocks noGrp="1"/>
          </p:cNvSpPr>
          <p:nvPr>
            <p:ph type="ftr" sz="quarter" idx="19"/>
          </p:nvPr>
        </p:nvSpPr>
        <p:spPr>
          <a:xfrm>
            <a:off x="5083790" y="4635376"/>
            <a:ext cx="3240091" cy="279524"/>
          </a:xfrm>
        </p:spPr>
        <p:txBody>
          <a:bodyPr/>
          <a:lstStyle/>
          <a:p>
            <a:r>
              <a:rPr lang="en-US"/>
              <a:t>Insert Header &amp; Footer to update across all slides</a:t>
            </a:r>
            <a:endParaRPr lang="en-AU"/>
          </a:p>
        </p:txBody>
      </p:sp>
      <p:pic>
        <p:nvPicPr>
          <p:cNvPr id="22" name="Graphic 21">
            <a:extLst>
              <a:ext uri="{FF2B5EF4-FFF2-40B4-BE49-F238E27FC236}">
                <a16:creationId xmlns:a16="http://schemas.microsoft.com/office/drawing/2014/main" id="{4CC0457F-7447-91F6-8F94-F5CECCBA16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86123" y="4631784"/>
            <a:ext cx="1337196" cy="235491"/>
          </a:xfrm>
          <a:prstGeom prst="rect">
            <a:avLst/>
          </a:prstGeom>
        </p:spPr>
      </p:pic>
    </p:spTree>
    <p:extLst>
      <p:ext uri="{BB962C8B-B14F-4D97-AF65-F5344CB8AC3E}">
        <p14:creationId xmlns:p14="http://schemas.microsoft.com/office/powerpoint/2010/main" val="3207292953"/>
      </p:ext>
    </p:extLst>
  </p:cSld>
  <p:clrMapOvr>
    <a:masterClrMapping/>
  </p:clrMapOvr>
  <p:extLst>
    <p:ext uri="{DCECCB84-F9BA-43D5-87BE-67443E8EF086}">
      <p15:sldGuideLst xmlns:p15="http://schemas.microsoft.com/office/powerpoint/2012/main">
        <p15:guide id="1" pos="206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Highlight Icon Page Right">
    <p:bg>
      <p:bgPr>
        <a:solidFill>
          <a:srgbClr val="0067B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F58A23A-4A97-4CF2-951F-9746BA7F7937}"/>
              </a:ext>
            </a:extLst>
          </p:cNvPr>
          <p:cNvSpPr/>
          <p:nvPr userDrawn="1"/>
        </p:nvSpPr>
        <p:spPr>
          <a:xfrm>
            <a:off x="0" y="0"/>
            <a:ext cx="615315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17"/>
          </a:p>
        </p:txBody>
      </p:sp>
      <p:sp>
        <p:nvSpPr>
          <p:cNvPr id="22" name="Title 1">
            <a:extLst>
              <a:ext uri="{FF2B5EF4-FFF2-40B4-BE49-F238E27FC236}">
                <a16:creationId xmlns:a16="http://schemas.microsoft.com/office/drawing/2014/main" id="{D08B08EA-78A2-4049-8024-87011235FCF5}"/>
              </a:ext>
            </a:extLst>
          </p:cNvPr>
          <p:cNvSpPr>
            <a:spLocks noGrp="1"/>
          </p:cNvSpPr>
          <p:nvPr>
            <p:ph type="title"/>
          </p:nvPr>
        </p:nvSpPr>
        <p:spPr>
          <a:xfrm>
            <a:off x="486028" y="473045"/>
            <a:ext cx="5401107" cy="243237"/>
          </a:xfrm>
        </p:spPr>
        <p:txBody>
          <a:bodyPr/>
          <a:lstStyle/>
          <a:p>
            <a:r>
              <a:rPr lang="en-US"/>
              <a:t>Click to edit Master title style</a:t>
            </a:r>
            <a:endParaRPr lang="en-AU"/>
          </a:p>
        </p:txBody>
      </p:sp>
      <p:sp>
        <p:nvSpPr>
          <p:cNvPr id="23" name="Text Placeholder 10">
            <a:extLst>
              <a:ext uri="{FF2B5EF4-FFF2-40B4-BE49-F238E27FC236}">
                <a16:creationId xmlns:a16="http://schemas.microsoft.com/office/drawing/2014/main" id="{1805AF6C-A009-4BE3-8E51-1BFA6C52AE9C}"/>
              </a:ext>
            </a:extLst>
          </p:cNvPr>
          <p:cNvSpPr>
            <a:spLocks noGrp="1"/>
          </p:cNvSpPr>
          <p:nvPr>
            <p:ph type="body" sz="quarter" idx="15"/>
          </p:nvPr>
        </p:nvSpPr>
        <p:spPr>
          <a:xfrm>
            <a:off x="486029" y="933986"/>
            <a:ext cx="5401321" cy="317253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Footer Placeholder 2">
            <a:extLst>
              <a:ext uri="{FF2B5EF4-FFF2-40B4-BE49-F238E27FC236}">
                <a16:creationId xmlns:a16="http://schemas.microsoft.com/office/drawing/2014/main" id="{6CA848DD-A23D-4A2B-83E0-BB315CE8F9F6}"/>
              </a:ext>
            </a:extLst>
          </p:cNvPr>
          <p:cNvSpPr>
            <a:spLocks noGrp="1"/>
          </p:cNvSpPr>
          <p:nvPr>
            <p:ph type="ftr" sz="quarter" idx="16"/>
          </p:nvPr>
        </p:nvSpPr>
        <p:spPr/>
        <p:txBody>
          <a:bodyPr/>
          <a:lstStyle>
            <a:lvl1pPr>
              <a:defRPr>
                <a:solidFill>
                  <a:schemeClr val="bg1"/>
                </a:solidFill>
              </a:defRPr>
            </a:lvl1pPr>
          </a:lstStyle>
          <a:p>
            <a:r>
              <a:rPr lang="en-US"/>
              <a:t>Insert Header &amp; Footer to update across all slides</a:t>
            </a:r>
            <a:endParaRPr lang="en-AU"/>
          </a:p>
        </p:txBody>
      </p:sp>
      <p:sp>
        <p:nvSpPr>
          <p:cNvPr id="4" name="Slide Number Placeholder 3">
            <a:extLst>
              <a:ext uri="{FF2B5EF4-FFF2-40B4-BE49-F238E27FC236}">
                <a16:creationId xmlns:a16="http://schemas.microsoft.com/office/drawing/2014/main" id="{49B632B9-3674-4C60-BEAF-99CBB39AA4FB}"/>
              </a:ext>
            </a:extLst>
          </p:cNvPr>
          <p:cNvSpPr>
            <a:spLocks noGrp="1"/>
          </p:cNvSpPr>
          <p:nvPr>
            <p:ph type="sldNum" sz="quarter" idx="17"/>
          </p:nvPr>
        </p:nvSpPr>
        <p:spPr/>
        <p:txBody>
          <a:bodyPr/>
          <a:lstStyle>
            <a:lvl1pPr>
              <a:defRPr>
                <a:solidFill>
                  <a:schemeClr val="bg1"/>
                </a:solidFill>
              </a:defRPr>
            </a:lvl1pPr>
          </a:lstStyle>
          <a:p>
            <a:fld id="{F82478CC-1281-414B-9E8B-FC26D6B2B83D}" type="slidenum">
              <a:rPr lang="en-AU" smtClean="0"/>
              <a:pPr/>
              <a:t>‹#›</a:t>
            </a:fld>
            <a:endParaRPr lang="en-AU"/>
          </a:p>
        </p:txBody>
      </p:sp>
      <p:sp>
        <p:nvSpPr>
          <p:cNvPr id="34" name="Text Placeholder 14">
            <a:extLst>
              <a:ext uri="{FF2B5EF4-FFF2-40B4-BE49-F238E27FC236}">
                <a16:creationId xmlns:a16="http://schemas.microsoft.com/office/drawing/2014/main" id="{55A12D12-9EB4-4C23-9478-51171BCF2F11}"/>
              </a:ext>
            </a:extLst>
          </p:cNvPr>
          <p:cNvSpPr>
            <a:spLocks noGrp="1"/>
          </p:cNvSpPr>
          <p:nvPr>
            <p:ph type="body" sz="quarter" idx="13" hasCustomPrompt="1"/>
          </p:nvPr>
        </p:nvSpPr>
        <p:spPr>
          <a:xfrm>
            <a:off x="6372222" y="2521487"/>
            <a:ext cx="2533650" cy="993120"/>
          </a:xfrm>
        </p:spPr>
        <p:txBody>
          <a:bodyPr>
            <a:noAutofit/>
          </a:bodyPr>
          <a:lstStyle>
            <a:lvl1pPr algn="ctr">
              <a:lnSpc>
                <a:spcPct val="114000"/>
              </a:lnSpc>
              <a:defRPr sz="1276" cap="all" baseline="0">
                <a:solidFill>
                  <a:srgbClr val="FFB941"/>
                </a:solidFill>
              </a:defRPr>
            </a:lvl1pPr>
            <a:lvl2pPr algn="ctr">
              <a:defRPr sz="1313" b="0">
                <a:solidFill>
                  <a:schemeClr val="bg1"/>
                </a:solidFill>
              </a:defRPr>
            </a:lvl2pPr>
            <a:lvl3pPr>
              <a:defRPr sz="2457">
                <a:solidFill>
                  <a:schemeClr val="bg1"/>
                </a:solidFill>
              </a:defRPr>
            </a:lvl3pPr>
            <a:lvl4pPr>
              <a:defRPr sz="2457">
                <a:solidFill>
                  <a:schemeClr val="bg1"/>
                </a:solidFill>
              </a:defRPr>
            </a:lvl4pPr>
            <a:lvl5pPr>
              <a:defRPr sz="2457">
                <a:solidFill>
                  <a:schemeClr val="bg1"/>
                </a:solidFill>
              </a:defRPr>
            </a:lvl5pPr>
          </a:lstStyle>
          <a:p>
            <a:pPr lvl="0"/>
            <a:r>
              <a:rPr lang="pt-BR"/>
              <a:t>Lorem ipsum dolor</a:t>
            </a:r>
          </a:p>
          <a:p>
            <a:pPr lvl="1"/>
            <a:r>
              <a:rPr lang="pt-BR"/>
              <a:t>utas intium que volo que dolupiendem hit.</a:t>
            </a:r>
            <a:endParaRPr lang="en-AU"/>
          </a:p>
        </p:txBody>
      </p:sp>
      <p:sp>
        <p:nvSpPr>
          <p:cNvPr id="17" name="Picture Placeholder 3">
            <a:extLst>
              <a:ext uri="{FF2B5EF4-FFF2-40B4-BE49-F238E27FC236}">
                <a16:creationId xmlns:a16="http://schemas.microsoft.com/office/drawing/2014/main" id="{063C0E6A-FB94-4EC1-A929-0426E787747D}"/>
              </a:ext>
            </a:extLst>
          </p:cNvPr>
          <p:cNvSpPr>
            <a:spLocks noGrp="1"/>
          </p:cNvSpPr>
          <p:nvPr>
            <p:ph type="pic" sz="quarter" idx="18" hasCustomPrompt="1"/>
          </p:nvPr>
        </p:nvSpPr>
        <p:spPr>
          <a:xfrm>
            <a:off x="7155613" y="1289308"/>
            <a:ext cx="966866" cy="952625"/>
          </a:xfrm>
        </p:spPr>
        <p:txBody>
          <a:bodyPr/>
          <a:lstStyle>
            <a:lvl1pPr>
              <a:defRPr>
                <a:solidFill>
                  <a:schemeClr val="bg1"/>
                </a:solidFill>
              </a:defRPr>
            </a:lvl1pPr>
          </a:lstStyle>
          <a:p>
            <a:r>
              <a:rPr lang="en-AU"/>
              <a:t>icon</a:t>
            </a:r>
          </a:p>
        </p:txBody>
      </p:sp>
      <p:sp>
        <p:nvSpPr>
          <p:cNvPr id="18" name="Rectangle 17">
            <a:extLst>
              <a:ext uri="{FF2B5EF4-FFF2-40B4-BE49-F238E27FC236}">
                <a16:creationId xmlns:a16="http://schemas.microsoft.com/office/drawing/2014/main" id="{ACB12AE2-86FC-4CBC-84F0-F5CE07A95492}"/>
              </a:ext>
            </a:extLst>
          </p:cNvPr>
          <p:cNvSpPr/>
          <p:nvPr userDrawn="1"/>
        </p:nvSpPr>
        <p:spPr>
          <a:xfrm>
            <a:off x="-1085851" y="338507"/>
            <a:ext cx="1067596" cy="106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a:t>To change </a:t>
            </a:r>
            <a:r>
              <a:rPr lang="en-AU" sz="1000"/>
              <a:t>colour:</a:t>
            </a:r>
          </a:p>
          <a:p>
            <a:pPr algn="ctr"/>
            <a:r>
              <a:rPr lang="en-AU" sz="1000"/>
              <a:t>Right click slide &gt; Format Background </a:t>
            </a:r>
          </a:p>
          <a:p>
            <a:pPr algn="ctr"/>
            <a:r>
              <a:rPr lang="en-AU" sz="1000"/>
              <a:t>Edit fill colour</a:t>
            </a:r>
          </a:p>
        </p:txBody>
      </p:sp>
      <p:sp>
        <p:nvSpPr>
          <p:cNvPr id="19" name="Rectangle 18">
            <a:extLst>
              <a:ext uri="{FF2B5EF4-FFF2-40B4-BE49-F238E27FC236}">
                <a16:creationId xmlns:a16="http://schemas.microsoft.com/office/drawing/2014/main" id="{FB17A3D6-6E43-48C6-BFA0-8FE41FEB5F35}"/>
              </a:ext>
            </a:extLst>
          </p:cNvPr>
          <p:cNvSpPr/>
          <p:nvPr userDrawn="1"/>
        </p:nvSpPr>
        <p:spPr>
          <a:xfrm>
            <a:off x="-1085851" y="1419103"/>
            <a:ext cx="1067596" cy="1068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a:t>Use Eyedropper and pick an approved colour</a:t>
            </a:r>
          </a:p>
          <a:p>
            <a:pPr algn="ctr"/>
            <a:endParaRPr lang="en-AU" sz="1000"/>
          </a:p>
        </p:txBody>
      </p:sp>
      <p:sp>
        <p:nvSpPr>
          <p:cNvPr id="20" name="Rectangle 19">
            <a:extLst>
              <a:ext uri="{FF2B5EF4-FFF2-40B4-BE49-F238E27FC236}">
                <a16:creationId xmlns:a16="http://schemas.microsoft.com/office/drawing/2014/main" id="{5C68696D-CA41-4E28-9788-55C9A3C58177}"/>
              </a:ext>
            </a:extLst>
          </p:cNvPr>
          <p:cNvSpPr/>
          <p:nvPr userDrawn="1"/>
        </p:nvSpPr>
        <p:spPr>
          <a:xfrm>
            <a:off x="-1085852" y="2365565"/>
            <a:ext cx="476250" cy="335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41" b="1"/>
              <a:t> </a:t>
            </a:r>
            <a:endParaRPr lang="en-AU" sz="341"/>
          </a:p>
        </p:txBody>
      </p:sp>
      <p:sp>
        <p:nvSpPr>
          <p:cNvPr id="29" name="Rectangle 28">
            <a:extLst>
              <a:ext uri="{FF2B5EF4-FFF2-40B4-BE49-F238E27FC236}">
                <a16:creationId xmlns:a16="http://schemas.microsoft.com/office/drawing/2014/main" id="{DBB80F52-2CCE-44EC-879A-4C0B518814BE}"/>
              </a:ext>
            </a:extLst>
          </p:cNvPr>
          <p:cNvSpPr/>
          <p:nvPr userDrawn="1"/>
        </p:nvSpPr>
        <p:spPr>
          <a:xfrm>
            <a:off x="-609601" y="2369617"/>
            <a:ext cx="591345" cy="335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41" b="1"/>
              <a:t> </a:t>
            </a:r>
            <a:endParaRPr lang="en-AU" sz="341"/>
          </a:p>
        </p:txBody>
      </p:sp>
      <p:pic>
        <p:nvPicPr>
          <p:cNvPr id="16" name="Graphic 15">
            <a:extLst>
              <a:ext uri="{FF2B5EF4-FFF2-40B4-BE49-F238E27FC236}">
                <a16:creationId xmlns:a16="http://schemas.microsoft.com/office/drawing/2014/main" id="{4507EE7C-FDA1-8274-73BF-44C5E7DBD4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Tree>
    <p:extLst>
      <p:ext uri="{BB962C8B-B14F-4D97-AF65-F5344CB8AC3E}">
        <p14:creationId xmlns:p14="http://schemas.microsoft.com/office/powerpoint/2010/main" val="557082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 Colum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461197-8E68-4D8A-BBF7-0448C4F24429}"/>
              </a:ext>
            </a:extLst>
          </p:cNvPr>
          <p:cNvSpPr/>
          <p:nvPr userDrawn="1"/>
        </p:nvSpPr>
        <p:spPr>
          <a:xfrm>
            <a:off x="485775" y="1077912"/>
            <a:ext cx="2620575" cy="3173413"/>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36B2D103-EDEC-4970-BCA6-8FDB1D900471}"/>
              </a:ext>
            </a:extLst>
          </p:cNvPr>
          <p:cNvSpPr>
            <a:spLocks noGrp="1"/>
          </p:cNvSpPr>
          <p:nvPr>
            <p:ph type="title"/>
          </p:nvPr>
        </p:nvSpPr>
        <p:spPr/>
        <p:txBody>
          <a:bodyPr/>
          <a:lstStyle/>
          <a:p>
            <a:r>
              <a:rPr lang="en-US"/>
              <a:t>Click to edit Master title style</a:t>
            </a:r>
            <a:endParaRPr lang="en-AU"/>
          </a:p>
        </p:txBody>
      </p:sp>
      <p:sp>
        <p:nvSpPr>
          <p:cNvPr id="5" name="Content Placeholder 9">
            <a:extLst>
              <a:ext uri="{FF2B5EF4-FFF2-40B4-BE49-F238E27FC236}">
                <a16:creationId xmlns:a16="http://schemas.microsoft.com/office/drawing/2014/main" id="{88DDA734-3F07-4B22-BF7E-E0CE259CD215}"/>
              </a:ext>
            </a:extLst>
          </p:cNvPr>
          <p:cNvSpPr>
            <a:spLocks noGrp="1"/>
          </p:cNvSpPr>
          <p:nvPr>
            <p:ph sz="quarter" idx="16"/>
          </p:nvPr>
        </p:nvSpPr>
        <p:spPr>
          <a:xfrm>
            <a:off x="485774" y="1077912"/>
            <a:ext cx="2620575" cy="3173413"/>
          </a:xfrm>
        </p:spPr>
        <p:txBody>
          <a:bodyPr lIns="144000" tIns="14400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Rectangle 10">
            <a:extLst>
              <a:ext uri="{FF2B5EF4-FFF2-40B4-BE49-F238E27FC236}">
                <a16:creationId xmlns:a16="http://schemas.microsoft.com/office/drawing/2014/main" id="{228923B7-22F8-4DE6-9393-93B24B1676DA}"/>
              </a:ext>
            </a:extLst>
          </p:cNvPr>
          <p:cNvSpPr/>
          <p:nvPr userDrawn="1"/>
        </p:nvSpPr>
        <p:spPr>
          <a:xfrm>
            <a:off x="3368967" y="1077912"/>
            <a:ext cx="2592000" cy="3173413"/>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8B47929F-8733-45A0-B55C-6551EFA0AFCA}"/>
              </a:ext>
            </a:extLst>
          </p:cNvPr>
          <p:cNvSpPr/>
          <p:nvPr userDrawn="1"/>
        </p:nvSpPr>
        <p:spPr>
          <a:xfrm>
            <a:off x="6223583" y="1077912"/>
            <a:ext cx="2592000" cy="3173413"/>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Content Placeholder 9">
            <a:extLst>
              <a:ext uri="{FF2B5EF4-FFF2-40B4-BE49-F238E27FC236}">
                <a16:creationId xmlns:a16="http://schemas.microsoft.com/office/drawing/2014/main" id="{A9CCE174-73BD-48E2-A07D-18C924BE6B67}"/>
              </a:ext>
            </a:extLst>
          </p:cNvPr>
          <p:cNvSpPr>
            <a:spLocks noGrp="1"/>
          </p:cNvSpPr>
          <p:nvPr>
            <p:ph sz="quarter" idx="17"/>
          </p:nvPr>
        </p:nvSpPr>
        <p:spPr>
          <a:xfrm>
            <a:off x="3368966" y="1077912"/>
            <a:ext cx="2592000" cy="3173413"/>
          </a:xfrm>
        </p:spPr>
        <p:txBody>
          <a:bodyPr lIns="144000" tIns="14400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Content Placeholder 9">
            <a:extLst>
              <a:ext uri="{FF2B5EF4-FFF2-40B4-BE49-F238E27FC236}">
                <a16:creationId xmlns:a16="http://schemas.microsoft.com/office/drawing/2014/main" id="{3A680EC0-D366-496A-9BA6-93EB9BEBA731}"/>
              </a:ext>
            </a:extLst>
          </p:cNvPr>
          <p:cNvSpPr>
            <a:spLocks noGrp="1"/>
          </p:cNvSpPr>
          <p:nvPr>
            <p:ph sz="quarter" idx="18"/>
          </p:nvPr>
        </p:nvSpPr>
        <p:spPr>
          <a:xfrm>
            <a:off x="6223583" y="1077912"/>
            <a:ext cx="2567992" cy="3173413"/>
          </a:xfrm>
        </p:spPr>
        <p:txBody>
          <a:bodyPr lIns="144000" tIns="14400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Footer Placeholder 2">
            <a:extLst>
              <a:ext uri="{FF2B5EF4-FFF2-40B4-BE49-F238E27FC236}">
                <a16:creationId xmlns:a16="http://schemas.microsoft.com/office/drawing/2014/main" id="{9BD975AB-112C-0B49-18A3-1F22849610D3}"/>
              </a:ext>
            </a:extLst>
          </p:cNvPr>
          <p:cNvSpPr>
            <a:spLocks noGrp="1"/>
          </p:cNvSpPr>
          <p:nvPr>
            <p:ph type="ftr" sz="quarter" idx="19"/>
          </p:nvPr>
        </p:nvSpPr>
        <p:spPr/>
        <p:txBody>
          <a:bodyPr/>
          <a:lstStyle/>
          <a:p>
            <a:r>
              <a:rPr lang="en-US"/>
              <a:t>Insert Header &amp; Footer to update across all slides</a:t>
            </a:r>
            <a:endParaRPr lang="en-AU"/>
          </a:p>
        </p:txBody>
      </p:sp>
      <p:sp>
        <p:nvSpPr>
          <p:cNvPr id="4" name="Slide Number Placeholder 3">
            <a:extLst>
              <a:ext uri="{FF2B5EF4-FFF2-40B4-BE49-F238E27FC236}">
                <a16:creationId xmlns:a16="http://schemas.microsoft.com/office/drawing/2014/main" id="{BFB3537B-FD0E-2905-F87C-B56B1B716F2C}"/>
              </a:ext>
            </a:extLst>
          </p:cNvPr>
          <p:cNvSpPr>
            <a:spLocks noGrp="1"/>
          </p:cNvSpPr>
          <p:nvPr>
            <p:ph type="sldNum" sz="quarter" idx="20"/>
          </p:nvPr>
        </p:nvSpPr>
        <p:spPr/>
        <p:txBody>
          <a:bodyPr/>
          <a:lstStyle/>
          <a:p>
            <a:fld id="{F82478CC-1281-414B-9E8B-FC26D6B2B83D}" type="slidenum">
              <a:rPr lang="en-AU" smtClean="0"/>
              <a:pPr/>
              <a:t>‹#›</a:t>
            </a:fld>
            <a:endParaRPr lang="en-AU"/>
          </a:p>
        </p:txBody>
      </p:sp>
      <p:pic>
        <p:nvPicPr>
          <p:cNvPr id="16" name="Graphic 15">
            <a:extLst>
              <a:ext uri="{FF2B5EF4-FFF2-40B4-BE49-F238E27FC236}">
                <a16:creationId xmlns:a16="http://schemas.microsoft.com/office/drawing/2014/main" id="{622FF41F-B385-8774-F31A-24DD1BE90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Tree>
    <p:extLst>
      <p:ext uri="{BB962C8B-B14F-4D97-AF65-F5344CB8AC3E}">
        <p14:creationId xmlns:p14="http://schemas.microsoft.com/office/powerpoint/2010/main" val="1854878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wo Content - Coloure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962A42-AAC2-4A6F-B088-AECFD7D8A0A0}"/>
              </a:ext>
            </a:extLst>
          </p:cNvPr>
          <p:cNvSpPr/>
          <p:nvPr userDrawn="1"/>
        </p:nvSpPr>
        <p:spPr>
          <a:xfrm>
            <a:off x="4572000" y="0"/>
            <a:ext cx="4571999"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17"/>
          </a:p>
        </p:txBody>
      </p:sp>
      <p:sp>
        <p:nvSpPr>
          <p:cNvPr id="4" name="Footer Placeholder 3">
            <a:extLst>
              <a:ext uri="{FF2B5EF4-FFF2-40B4-BE49-F238E27FC236}">
                <a16:creationId xmlns:a16="http://schemas.microsoft.com/office/drawing/2014/main" id="{E26713DF-FC81-46B7-92DA-BD652F809B7B}"/>
              </a:ext>
            </a:extLst>
          </p:cNvPr>
          <p:cNvSpPr>
            <a:spLocks noGrp="1"/>
          </p:cNvSpPr>
          <p:nvPr>
            <p:ph type="ftr" sz="quarter" idx="13"/>
          </p:nvPr>
        </p:nvSpPr>
        <p:spPr/>
        <p:txBody>
          <a:bodyPr/>
          <a:lstStyle>
            <a:lvl1pPr>
              <a:defRPr>
                <a:solidFill>
                  <a:schemeClr val="bg1"/>
                </a:solidFill>
              </a:defRPr>
            </a:lvl1pPr>
          </a:lstStyle>
          <a:p>
            <a:r>
              <a:rPr lang="en-US"/>
              <a:t>Insert Header &amp; Footer to update across all slides</a:t>
            </a:r>
            <a:endParaRPr lang="en-AU"/>
          </a:p>
        </p:txBody>
      </p:sp>
      <p:sp>
        <p:nvSpPr>
          <p:cNvPr id="5" name="Slide Number Placeholder 4">
            <a:extLst>
              <a:ext uri="{FF2B5EF4-FFF2-40B4-BE49-F238E27FC236}">
                <a16:creationId xmlns:a16="http://schemas.microsoft.com/office/drawing/2014/main" id="{12412E22-7FCD-48DF-9A34-4732704D35A6}"/>
              </a:ext>
            </a:extLst>
          </p:cNvPr>
          <p:cNvSpPr>
            <a:spLocks noGrp="1"/>
          </p:cNvSpPr>
          <p:nvPr>
            <p:ph type="sldNum" sz="quarter" idx="14"/>
          </p:nvPr>
        </p:nvSpPr>
        <p:spPr/>
        <p:txBody>
          <a:bodyPr/>
          <a:lstStyle>
            <a:lvl1pPr>
              <a:defRPr>
                <a:solidFill>
                  <a:schemeClr val="bg1"/>
                </a:solidFill>
              </a:defRPr>
            </a:lvl1pPr>
          </a:lstStyle>
          <a:p>
            <a:fld id="{F82478CC-1281-414B-9E8B-FC26D6B2B83D}" type="slidenum">
              <a:rPr lang="en-AU" smtClean="0"/>
              <a:pPr/>
              <a:t>‹#›</a:t>
            </a:fld>
            <a:endParaRPr lang="en-AU"/>
          </a:p>
        </p:txBody>
      </p:sp>
      <p:sp>
        <p:nvSpPr>
          <p:cNvPr id="12" name="Text Placeholder 10">
            <a:extLst>
              <a:ext uri="{FF2B5EF4-FFF2-40B4-BE49-F238E27FC236}">
                <a16:creationId xmlns:a16="http://schemas.microsoft.com/office/drawing/2014/main" id="{8342F110-49B1-4C31-91F7-417965027026}"/>
              </a:ext>
            </a:extLst>
          </p:cNvPr>
          <p:cNvSpPr>
            <a:spLocks noGrp="1"/>
          </p:cNvSpPr>
          <p:nvPr>
            <p:ph type="body" sz="quarter" idx="15"/>
          </p:nvPr>
        </p:nvSpPr>
        <p:spPr>
          <a:xfrm>
            <a:off x="486028" y="933986"/>
            <a:ext cx="3657124" cy="317253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itle 1">
            <a:extLst>
              <a:ext uri="{FF2B5EF4-FFF2-40B4-BE49-F238E27FC236}">
                <a16:creationId xmlns:a16="http://schemas.microsoft.com/office/drawing/2014/main" id="{7BBB0944-658B-4485-BF60-8C196A320DBE}"/>
              </a:ext>
            </a:extLst>
          </p:cNvPr>
          <p:cNvSpPr>
            <a:spLocks noGrp="1"/>
          </p:cNvSpPr>
          <p:nvPr>
            <p:ph type="title" hasCustomPrompt="1"/>
          </p:nvPr>
        </p:nvSpPr>
        <p:spPr>
          <a:xfrm>
            <a:off x="486028" y="473045"/>
            <a:ext cx="3657124" cy="243237"/>
          </a:xfrm>
        </p:spPr>
        <p:txBody>
          <a:bodyPr/>
          <a:lstStyle>
            <a:lvl1pPr>
              <a:defRPr/>
            </a:lvl1pPr>
          </a:lstStyle>
          <a:p>
            <a:r>
              <a:rPr lang="en-US"/>
              <a:t>Title</a:t>
            </a:r>
            <a:endParaRPr lang="en-AU"/>
          </a:p>
        </p:txBody>
      </p:sp>
      <p:sp>
        <p:nvSpPr>
          <p:cNvPr id="15" name="Text Placeholder 10">
            <a:extLst>
              <a:ext uri="{FF2B5EF4-FFF2-40B4-BE49-F238E27FC236}">
                <a16:creationId xmlns:a16="http://schemas.microsoft.com/office/drawing/2014/main" id="{5816D5FD-BAC2-46EB-B696-9AFB966FA4E2}"/>
              </a:ext>
            </a:extLst>
          </p:cNvPr>
          <p:cNvSpPr>
            <a:spLocks noGrp="1"/>
          </p:cNvSpPr>
          <p:nvPr>
            <p:ph type="body" sz="quarter" idx="16"/>
          </p:nvPr>
        </p:nvSpPr>
        <p:spPr>
          <a:xfrm>
            <a:off x="5029438" y="933986"/>
            <a:ext cx="3657124" cy="3172531"/>
          </a:xfrm>
        </p:spPr>
        <p:txBody>
          <a:bodyPr>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540000" indent="-180000">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1" name="Graphic 10">
            <a:extLst>
              <a:ext uri="{FF2B5EF4-FFF2-40B4-BE49-F238E27FC236}">
                <a16:creationId xmlns:a16="http://schemas.microsoft.com/office/drawing/2014/main" id="{CEFDA70B-BC42-7D3A-2E37-7E626D0CFB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Tree>
    <p:extLst>
      <p:ext uri="{BB962C8B-B14F-4D97-AF65-F5344CB8AC3E}">
        <p14:creationId xmlns:p14="http://schemas.microsoft.com/office/powerpoint/2010/main" val="2822316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 Column - Coloure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461197-8E68-4D8A-BBF7-0448C4F24429}"/>
              </a:ext>
            </a:extLst>
          </p:cNvPr>
          <p:cNvSpPr/>
          <p:nvPr userDrawn="1"/>
        </p:nvSpPr>
        <p:spPr>
          <a:xfrm>
            <a:off x="485775" y="1077912"/>
            <a:ext cx="2620575" cy="31734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36B2D103-EDEC-4970-BCA6-8FDB1D900471}"/>
              </a:ext>
            </a:extLst>
          </p:cNvPr>
          <p:cNvSpPr>
            <a:spLocks noGrp="1"/>
          </p:cNvSpPr>
          <p:nvPr>
            <p:ph type="title"/>
          </p:nvPr>
        </p:nvSpPr>
        <p:spPr/>
        <p:txBody>
          <a:bodyPr/>
          <a:lstStyle/>
          <a:p>
            <a:r>
              <a:rPr lang="en-US"/>
              <a:t>Click to edit Master title style</a:t>
            </a:r>
            <a:endParaRPr lang="en-AU"/>
          </a:p>
        </p:txBody>
      </p:sp>
      <p:sp>
        <p:nvSpPr>
          <p:cNvPr id="5" name="Content Placeholder 9">
            <a:extLst>
              <a:ext uri="{FF2B5EF4-FFF2-40B4-BE49-F238E27FC236}">
                <a16:creationId xmlns:a16="http://schemas.microsoft.com/office/drawing/2014/main" id="{88DDA734-3F07-4B22-BF7E-E0CE259CD215}"/>
              </a:ext>
            </a:extLst>
          </p:cNvPr>
          <p:cNvSpPr>
            <a:spLocks noGrp="1"/>
          </p:cNvSpPr>
          <p:nvPr>
            <p:ph sz="quarter" idx="16"/>
          </p:nvPr>
        </p:nvSpPr>
        <p:spPr>
          <a:xfrm>
            <a:off x="485775" y="1077912"/>
            <a:ext cx="2620574" cy="3173413"/>
          </a:xfrm>
        </p:spPr>
        <p:txBody>
          <a:bodyPr lIns="144000" tIns="144000" rIns="0"/>
          <a:lstStyle>
            <a:lvl1pPr>
              <a:defRPr>
                <a:solidFill>
                  <a:schemeClr val="bg1"/>
                </a:solidFill>
              </a:defRPr>
            </a:lvl1pPr>
            <a:lvl2pPr>
              <a:defRPr>
                <a:solidFill>
                  <a:schemeClr val="bg1"/>
                </a:solidFill>
              </a:defRPr>
            </a:lvl2pPr>
            <a:lvl3pPr>
              <a:buClr>
                <a:schemeClr val="bg1"/>
              </a:buClr>
              <a:defRPr>
                <a:solidFill>
                  <a:schemeClr val="bg1"/>
                </a:solidFill>
              </a:defRPr>
            </a:lvl3pPr>
            <a:lvl4pPr marL="360000" indent="-180000">
              <a:buClr>
                <a:schemeClr val="bg1"/>
              </a:buClr>
              <a:buFont typeface="Arial" panose="020B0604020202020204" pitchFamily="34" charset="0"/>
              <a:buChar char="—"/>
              <a:defRPr>
                <a:solidFill>
                  <a:schemeClr val="bg1"/>
                </a:solidFill>
              </a:defRPr>
            </a:lvl4pPr>
            <a:lvl5pPr marL="540000" indent="-180000">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Rectangle 10">
            <a:extLst>
              <a:ext uri="{FF2B5EF4-FFF2-40B4-BE49-F238E27FC236}">
                <a16:creationId xmlns:a16="http://schemas.microsoft.com/office/drawing/2014/main" id="{228923B7-22F8-4DE6-9393-93B24B1676DA}"/>
              </a:ext>
            </a:extLst>
          </p:cNvPr>
          <p:cNvSpPr/>
          <p:nvPr userDrawn="1"/>
        </p:nvSpPr>
        <p:spPr>
          <a:xfrm>
            <a:off x="3368967" y="1077912"/>
            <a:ext cx="2592000" cy="31734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8B47929F-8733-45A0-B55C-6551EFA0AFCA}"/>
              </a:ext>
            </a:extLst>
          </p:cNvPr>
          <p:cNvSpPr/>
          <p:nvPr userDrawn="1"/>
        </p:nvSpPr>
        <p:spPr>
          <a:xfrm>
            <a:off x="6223583" y="1077912"/>
            <a:ext cx="2567992" cy="31734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Content Placeholder 9">
            <a:extLst>
              <a:ext uri="{FF2B5EF4-FFF2-40B4-BE49-F238E27FC236}">
                <a16:creationId xmlns:a16="http://schemas.microsoft.com/office/drawing/2014/main" id="{A9CCE174-73BD-48E2-A07D-18C924BE6B67}"/>
              </a:ext>
            </a:extLst>
          </p:cNvPr>
          <p:cNvSpPr>
            <a:spLocks noGrp="1"/>
          </p:cNvSpPr>
          <p:nvPr>
            <p:ph sz="quarter" idx="17"/>
          </p:nvPr>
        </p:nvSpPr>
        <p:spPr>
          <a:xfrm>
            <a:off x="3368966" y="1087438"/>
            <a:ext cx="2592000" cy="3163887"/>
          </a:xfrm>
        </p:spPr>
        <p:txBody>
          <a:bodyPr lIns="144000" tIns="144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Content Placeholder 9">
            <a:extLst>
              <a:ext uri="{FF2B5EF4-FFF2-40B4-BE49-F238E27FC236}">
                <a16:creationId xmlns:a16="http://schemas.microsoft.com/office/drawing/2014/main" id="{3A680EC0-D366-496A-9BA6-93EB9BEBA731}"/>
              </a:ext>
            </a:extLst>
          </p:cNvPr>
          <p:cNvSpPr>
            <a:spLocks noGrp="1"/>
          </p:cNvSpPr>
          <p:nvPr>
            <p:ph sz="quarter" idx="18"/>
          </p:nvPr>
        </p:nvSpPr>
        <p:spPr>
          <a:xfrm>
            <a:off x="6223581" y="1087438"/>
            <a:ext cx="2567993" cy="3163887"/>
          </a:xfrm>
        </p:spPr>
        <p:txBody>
          <a:bodyPr lIns="144000" tIns="144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Footer Placeholder 2">
            <a:extLst>
              <a:ext uri="{FF2B5EF4-FFF2-40B4-BE49-F238E27FC236}">
                <a16:creationId xmlns:a16="http://schemas.microsoft.com/office/drawing/2014/main" id="{D16BD295-3506-1A4B-DC28-BED34990839E}"/>
              </a:ext>
            </a:extLst>
          </p:cNvPr>
          <p:cNvSpPr>
            <a:spLocks noGrp="1"/>
          </p:cNvSpPr>
          <p:nvPr>
            <p:ph type="ftr" sz="quarter" idx="19"/>
          </p:nvPr>
        </p:nvSpPr>
        <p:spPr/>
        <p:txBody>
          <a:bodyPr/>
          <a:lstStyle/>
          <a:p>
            <a:r>
              <a:rPr lang="en-US"/>
              <a:t>Insert Header &amp; Footer to update across all slides</a:t>
            </a:r>
            <a:endParaRPr lang="en-AU"/>
          </a:p>
        </p:txBody>
      </p:sp>
      <p:sp>
        <p:nvSpPr>
          <p:cNvPr id="4" name="Slide Number Placeholder 3">
            <a:extLst>
              <a:ext uri="{FF2B5EF4-FFF2-40B4-BE49-F238E27FC236}">
                <a16:creationId xmlns:a16="http://schemas.microsoft.com/office/drawing/2014/main" id="{CAC61BC2-31EF-C3EF-BDDF-7CA3FAE1CE91}"/>
              </a:ext>
            </a:extLst>
          </p:cNvPr>
          <p:cNvSpPr>
            <a:spLocks noGrp="1"/>
          </p:cNvSpPr>
          <p:nvPr>
            <p:ph type="sldNum" sz="quarter" idx="20"/>
          </p:nvPr>
        </p:nvSpPr>
        <p:spPr/>
        <p:txBody>
          <a:bodyPr/>
          <a:lstStyle/>
          <a:p>
            <a:fld id="{F82478CC-1281-414B-9E8B-FC26D6B2B83D}" type="slidenum">
              <a:rPr lang="en-AU" smtClean="0"/>
              <a:pPr/>
              <a:t>‹#›</a:t>
            </a:fld>
            <a:endParaRPr lang="en-AU"/>
          </a:p>
        </p:txBody>
      </p:sp>
      <p:pic>
        <p:nvPicPr>
          <p:cNvPr id="18" name="Graphic 17">
            <a:extLst>
              <a:ext uri="{FF2B5EF4-FFF2-40B4-BE49-F238E27FC236}">
                <a16:creationId xmlns:a16="http://schemas.microsoft.com/office/drawing/2014/main" id="{0CDE4313-1AE8-A14C-8971-F1168F50D1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Tree>
    <p:extLst>
      <p:ext uri="{BB962C8B-B14F-4D97-AF65-F5344CB8AC3E}">
        <p14:creationId xmlns:p14="http://schemas.microsoft.com/office/powerpoint/2010/main" val="975623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With Picture - Subtitle">
    <p:bg>
      <p:bgPr>
        <a:solidFill>
          <a:srgbClr val="FFFFFF"/>
        </a:solidFill>
        <a:effectLst/>
      </p:bgPr>
    </p:bg>
    <p:spTree>
      <p:nvGrpSpPr>
        <p:cNvPr id="1" name=""/>
        <p:cNvGrpSpPr/>
        <p:nvPr/>
      </p:nvGrpSpPr>
      <p:grpSpPr>
        <a:xfrm>
          <a:off x="0" y="0"/>
          <a:ext cx="0" cy="0"/>
          <a:chOff x="0" y="0"/>
          <a:chExt cx="0" cy="0"/>
        </a:xfrm>
      </p:grpSpPr>
      <p:sp>
        <p:nvSpPr>
          <p:cNvPr id="11" name="Picture Placeholder 18">
            <a:extLst>
              <a:ext uri="{FF2B5EF4-FFF2-40B4-BE49-F238E27FC236}">
                <a16:creationId xmlns:a16="http://schemas.microsoft.com/office/drawing/2014/main" id="{1D00E79B-7F1D-4C02-A2ED-AC6D8ECF771C}"/>
              </a:ext>
            </a:extLst>
          </p:cNvPr>
          <p:cNvSpPr>
            <a:spLocks noGrp="1"/>
          </p:cNvSpPr>
          <p:nvPr>
            <p:ph type="pic" sz="quarter" idx="12"/>
          </p:nvPr>
        </p:nvSpPr>
        <p:spPr>
          <a:xfrm>
            <a:off x="0" y="0"/>
            <a:ext cx="9144000" cy="3852166"/>
          </a:xfrm>
          <a:prstGeom prst="rect">
            <a:avLst/>
          </a:prstGeom>
          <a:solidFill>
            <a:schemeClr val="bg1">
              <a:lumMod val="75000"/>
            </a:schemeClr>
          </a:solidFill>
        </p:spPr>
        <p:txBody>
          <a:bodyPr wrap="square">
            <a:noAutofit/>
          </a:bodyPr>
          <a:lstStyle/>
          <a:p>
            <a:r>
              <a:rPr lang="en-US"/>
              <a:t>Click icon to add picture</a:t>
            </a:r>
            <a:endParaRPr lang="en-AU"/>
          </a:p>
        </p:txBody>
      </p:sp>
      <p:sp>
        <p:nvSpPr>
          <p:cNvPr id="21" name="Text Placeholder 20">
            <a:extLst>
              <a:ext uri="{FF2B5EF4-FFF2-40B4-BE49-F238E27FC236}">
                <a16:creationId xmlns:a16="http://schemas.microsoft.com/office/drawing/2014/main" id="{9D2A2C02-B980-46BB-822D-26798734F06C}"/>
              </a:ext>
            </a:extLst>
          </p:cNvPr>
          <p:cNvSpPr>
            <a:spLocks noGrp="1"/>
          </p:cNvSpPr>
          <p:nvPr>
            <p:ph type="body" sz="quarter" idx="11" hasCustomPrompt="1"/>
          </p:nvPr>
        </p:nvSpPr>
        <p:spPr>
          <a:xfrm>
            <a:off x="0" y="0"/>
            <a:ext cx="9144000" cy="3861356"/>
          </a:xfrm>
          <a:solidFill>
            <a:srgbClr val="464A52">
              <a:alpha val="50000"/>
            </a:srgbClr>
          </a:solidFill>
        </p:spPr>
        <p:txBody>
          <a:bodyPr wrap="square" lIns="0" tIns="0" rIns="0" bIns="0" rtlCol="0"/>
          <a:lstStyle>
            <a:lvl1pPr>
              <a:defRPr lang="en-AU" dirty="0"/>
            </a:lvl1pPr>
          </a:lstStyle>
          <a:p>
            <a:pPr lvl="0"/>
            <a:r>
              <a:rPr lang="en-US"/>
              <a:t> </a:t>
            </a:r>
            <a:endParaRPr lang="en-AU"/>
          </a:p>
        </p:txBody>
      </p:sp>
      <p:sp>
        <p:nvSpPr>
          <p:cNvPr id="2" name="Title 1">
            <a:extLst>
              <a:ext uri="{FF2B5EF4-FFF2-40B4-BE49-F238E27FC236}">
                <a16:creationId xmlns:a16="http://schemas.microsoft.com/office/drawing/2014/main" id="{EDDBFCE5-7208-4DD4-B91B-40A4050D3A7E}"/>
              </a:ext>
            </a:extLst>
          </p:cNvPr>
          <p:cNvSpPr>
            <a:spLocks noGrp="1"/>
          </p:cNvSpPr>
          <p:nvPr>
            <p:ph type="ctrTitle" hasCustomPrompt="1"/>
          </p:nvPr>
        </p:nvSpPr>
        <p:spPr>
          <a:xfrm>
            <a:off x="498475" y="1041211"/>
            <a:ext cx="6535888" cy="1564383"/>
          </a:xfrm>
        </p:spPr>
        <p:txBody>
          <a:bodyPr anchor="t">
            <a:noAutofit/>
          </a:bodyPr>
          <a:lstStyle>
            <a:lvl1pPr algn="l">
              <a:lnSpc>
                <a:spcPct val="90000"/>
              </a:lnSpc>
              <a:defRPr sz="3500">
                <a:solidFill>
                  <a:schemeClr val="bg1"/>
                </a:solidFill>
              </a:defRPr>
            </a:lvl1pPr>
          </a:lstStyle>
          <a:p>
            <a:r>
              <a:rPr lang="en-US"/>
              <a:t>Presentation title goes here, up to a maximum of three lines if necessary</a:t>
            </a:r>
            <a:endParaRPr lang="en-AU"/>
          </a:p>
        </p:txBody>
      </p:sp>
      <p:pic>
        <p:nvPicPr>
          <p:cNvPr id="28" name="Graphic 27">
            <a:extLst>
              <a:ext uri="{FF2B5EF4-FFF2-40B4-BE49-F238E27FC236}">
                <a16:creationId xmlns:a16="http://schemas.microsoft.com/office/drawing/2014/main" id="{2F2C2CB4-0138-441E-AA52-1FDFF0D35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8503" y="4273188"/>
            <a:ext cx="2255675" cy="397240"/>
          </a:xfrm>
          <a:prstGeom prst="rect">
            <a:avLst/>
          </a:prstGeom>
        </p:spPr>
      </p:pic>
      <p:sp>
        <p:nvSpPr>
          <p:cNvPr id="8" name="Text Placeholder 5">
            <a:extLst>
              <a:ext uri="{FF2B5EF4-FFF2-40B4-BE49-F238E27FC236}">
                <a16:creationId xmlns:a16="http://schemas.microsoft.com/office/drawing/2014/main" id="{279FAD7E-D67B-45BF-73A7-8AB8A9718239}"/>
              </a:ext>
            </a:extLst>
          </p:cNvPr>
          <p:cNvSpPr>
            <a:spLocks noGrp="1"/>
          </p:cNvSpPr>
          <p:nvPr>
            <p:ph type="body" sz="quarter" idx="10" hasCustomPrompt="1"/>
          </p:nvPr>
        </p:nvSpPr>
        <p:spPr>
          <a:xfrm>
            <a:off x="498475" y="2877947"/>
            <a:ext cx="3425825" cy="701866"/>
          </a:xfrm>
        </p:spPr>
        <p:txBody>
          <a:bodyPr/>
          <a:lstStyle>
            <a:lvl1pPr>
              <a:lnSpc>
                <a:spcPct val="100000"/>
              </a:lnSpc>
              <a:spcAft>
                <a:spcPts val="0"/>
              </a:spcAft>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or optional text</a:t>
            </a:r>
            <a:endParaRPr lang="en-AU"/>
          </a:p>
        </p:txBody>
      </p:sp>
      <p:sp>
        <p:nvSpPr>
          <p:cNvPr id="10" name="Date Placeholder 1">
            <a:extLst>
              <a:ext uri="{FF2B5EF4-FFF2-40B4-BE49-F238E27FC236}">
                <a16:creationId xmlns:a16="http://schemas.microsoft.com/office/drawing/2014/main" id="{7D0EC802-5BD6-3C14-EECF-16CF6F3E050C}"/>
              </a:ext>
            </a:extLst>
          </p:cNvPr>
          <p:cNvSpPr>
            <a:spLocks noGrp="1"/>
          </p:cNvSpPr>
          <p:nvPr>
            <p:ph type="dt" sz="half" idx="14"/>
          </p:nvPr>
        </p:nvSpPr>
        <p:spPr>
          <a:xfrm>
            <a:off x="6118320" y="4474018"/>
            <a:ext cx="2533650" cy="221451"/>
          </a:xfrm>
        </p:spPr>
        <p:txBody>
          <a:bodyPr/>
          <a:lstStyle>
            <a:lvl1pPr>
              <a:defRPr sz="1200"/>
            </a:lvl1pPr>
          </a:lstStyle>
          <a:p>
            <a:endParaRPr lang="en-AU"/>
          </a:p>
        </p:txBody>
      </p:sp>
      <p:sp>
        <p:nvSpPr>
          <p:cNvPr id="9" name="object 19">
            <a:extLst>
              <a:ext uri="{FF2B5EF4-FFF2-40B4-BE49-F238E27FC236}">
                <a16:creationId xmlns:a16="http://schemas.microsoft.com/office/drawing/2014/main" id="{E830D75D-3771-DEDB-F89E-7B7BD021EB5F}"/>
              </a:ext>
            </a:extLst>
          </p:cNvPr>
          <p:cNvSpPr/>
          <p:nvPr userDrawn="1"/>
        </p:nvSpPr>
        <p:spPr>
          <a:xfrm>
            <a:off x="512" y="3861355"/>
            <a:ext cx="9143488" cy="59827"/>
          </a:xfrm>
          <a:custGeom>
            <a:avLst/>
            <a:gdLst/>
            <a:ahLst/>
            <a:cxnLst/>
            <a:rect l="l" t="t" r="r" b="b"/>
            <a:pathLst>
              <a:path w="20104100" h="140334">
                <a:moveTo>
                  <a:pt x="0" y="140247"/>
                </a:moveTo>
                <a:lnTo>
                  <a:pt x="20104099" y="140247"/>
                </a:lnTo>
                <a:lnTo>
                  <a:pt x="20104099" y="0"/>
                </a:lnTo>
                <a:lnTo>
                  <a:pt x="0" y="0"/>
                </a:lnTo>
                <a:lnTo>
                  <a:pt x="0" y="140247"/>
                </a:lnTo>
                <a:close/>
              </a:path>
            </a:pathLst>
          </a:custGeom>
          <a:solidFill>
            <a:srgbClr val="FFBA40"/>
          </a:solidFill>
        </p:spPr>
        <p:txBody>
          <a:bodyPr wrap="square" lIns="0" tIns="0" rIns="0" bIns="0" rtlCol="0"/>
          <a:lstStyle/>
          <a:p>
            <a:endParaRPr sz="1317"/>
          </a:p>
        </p:txBody>
      </p:sp>
    </p:spTree>
    <p:extLst>
      <p:ext uri="{BB962C8B-B14F-4D97-AF65-F5344CB8AC3E}">
        <p14:creationId xmlns:p14="http://schemas.microsoft.com/office/powerpoint/2010/main" val="250923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6 Box">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461197-8E68-4D8A-BBF7-0448C4F24429}"/>
              </a:ext>
            </a:extLst>
          </p:cNvPr>
          <p:cNvSpPr/>
          <p:nvPr userDrawn="1"/>
        </p:nvSpPr>
        <p:spPr>
          <a:xfrm>
            <a:off x="485775" y="1077912"/>
            <a:ext cx="2620575" cy="2103438"/>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36B2D103-EDEC-4970-BCA6-8FDB1D900471}"/>
              </a:ext>
            </a:extLst>
          </p:cNvPr>
          <p:cNvSpPr>
            <a:spLocks noGrp="1"/>
          </p:cNvSpPr>
          <p:nvPr>
            <p:ph type="title"/>
          </p:nvPr>
        </p:nvSpPr>
        <p:spPr/>
        <p:txBody>
          <a:bodyPr/>
          <a:lstStyle/>
          <a:p>
            <a:r>
              <a:rPr lang="en-US"/>
              <a:t>Click to edit Master title style</a:t>
            </a:r>
            <a:endParaRPr lang="en-AU"/>
          </a:p>
        </p:txBody>
      </p:sp>
      <p:sp>
        <p:nvSpPr>
          <p:cNvPr id="5" name="Content Placeholder 9">
            <a:extLst>
              <a:ext uri="{FF2B5EF4-FFF2-40B4-BE49-F238E27FC236}">
                <a16:creationId xmlns:a16="http://schemas.microsoft.com/office/drawing/2014/main" id="{88DDA734-3F07-4B22-BF7E-E0CE259CD215}"/>
              </a:ext>
            </a:extLst>
          </p:cNvPr>
          <p:cNvSpPr>
            <a:spLocks noGrp="1"/>
          </p:cNvSpPr>
          <p:nvPr>
            <p:ph sz="quarter" idx="16"/>
          </p:nvPr>
        </p:nvSpPr>
        <p:spPr>
          <a:xfrm>
            <a:off x="485775" y="1087437"/>
            <a:ext cx="2381250" cy="1560513"/>
          </a:xfrm>
        </p:spPr>
        <p:txBody>
          <a:bodyPr lIns="144000" tIns="144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Rectangle 10">
            <a:extLst>
              <a:ext uri="{FF2B5EF4-FFF2-40B4-BE49-F238E27FC236}">
                <a16:creationId xmlns:a16="http://schemas.microsoft.com/office/drawing/2014/main" id="{228923B7-22F8-4DE6-9393-93B24B1676DA}"/>
              </a:ext>
            </a:extLst>
          </p:cNvPr>
          <p:cNvSpPr/>
          <p:nvPr userDrawn="1"/>
        </p:nvSpPr>
        <p:spPr>
          <a:xfrm>
            <a:off x="3368967" y="1077912"/>
            <a:ext cx="2592000" cy="1951038"/>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8B47929F-8733-45A0-B55C-6551EFA0AFCA}"/>
              </a:ext>
            </a:extLst>
          </p:cNvPr>
          <p:cNvSpPr/>
          <p:nvPr userDrawn="1"/>
        </p:nvSpPr>
        <p:spPr>
          <a:xfrm>
            <a:off x="6223583" y="1077912"/>
            <a:ext cx="2592000" cy="2103438"/>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Content Placeholder 9">
            <a:extLst>
              <a:ext uri="{FF2B5EF4-FFF2-40B4-BE49-F238E27FC236}">
                <a16:creationId xmlns:a16="http://schemas.microsoft.com/office/drawing/2014/main" id="{A9CCE174-73BD-48E2-A07D-18C924BE6B67}"/>
              </a:ext>
            </a:extLst>
          </p:cNvPr>
          <p:cNvSpPr>
            <a:spLocks noGrp="1"/>
          </p:cNvSpPr>
          <p:nvPr>
            <p:ph sz="quarter" idx="17"/>
          </p:nvPr>
        </p:nvSpPr>
        <p:spPr>
          <a:xfrm>
            <a:off x="3368966" y="1087438"/>
            <a:ext cx="2355559" cy="1560513"/>
          </a:xfrm>
        </p:spPr>
        <p:txBody>
          <a:bodyPr lIns="144000" tIns="144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Content Placeholder 9">
            <a:extLst>
              <a:ext uri="{FF2B5EF4-FFF2-40B4-BE49-F238E27FC236}">
                <a16:creationId xmlns:a16="http://schemas.microsoft.com/office/drawing/2014/main" id="{3A680EC0-D366-496A-9BA6-93EB9BEBA731}"/>
              </a:ext>
            </a:extLst>
          </p:cNvPr>
          <p:cNvSpPr>
            <a:spLocks noGrp="1"/>
          </p:cNvSpPr>
          <p:nvPr>
            <p:ph sz="quarter" idx="18"/>
          </p:nvPr>
        </p:nvSpPr>
        <p:spPr>
          <a:xfrm>
            <a:off x="6223583" y="1087438"/>
            <a:ext cx="2387017" cy="1560513"/>
          </a:xfrm>
        </p:spPr>
        <p:txBody>
          <a:bodyPr lIns="144000" tIns="144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Rectangle 8">
            <a:extLst>
              <a:ext uri="{FF2B5EF4-FFF2-40B4-BE49-F238E27FC236}">
                <a16:creationId xmlns:a16="http://schemas.microsoft.com/office/drawing/2014/main" id="{D0B47F4F-C345-4884-868A-75FC01AE7789}"/>
              </a:ext>
            </a:extLst>
          </p:cNvPr>
          <p:cNvSpPr/>
          <p:nvPr userDrawn="1"/>
        </p:nvSpPr>
        <p:spPr>
          <a:xfrm>
            <a:off x="485775" y="2881342"/>
            <a:ext cx="2620575" cy="13699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DC19ADED-CB46-45C8-8C9D-405B0861E9AB}"/>
              </a:ext>
            </a:extLst>
          </p:cNvPr>
          <p:cNvSpPr/>
          <p:nvPr userDrawn="1"/>
        </p:nvSpPr>
        <p:spPr>
          <a:xfrm>
            <a:off x="3368967" y="2881342"/>
            <a:ext cx="2592000" cy="13699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34C7CAC3-1642-4D35-8E50-76CD5158467E}"/>
              </a:ext>
            </a:extLst>
          </p:cNvPr>
          <p:cNvSpPr/>
          <p:nvPr userDrawn="1"/>
        </p:nvSpPr>
        <p:spPr>
          <a:xfrm>
            <a:off x="6223583" y="2881342"/>
            <a:ext cx="2592000" cy="13699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Content Placeholder 9">
            <a:extLst>
              <a:ext uri="{FF2B5EF4-FFF2-40B4-BE49-F238E27FC236}">
                <a16:creationId xmlns:a16="http://schemas.microsoft.com/office/drawing/2014/main" id="{EF645C28-5DEE-4F20-BE91-D8D783088A4A}"/>
              </a:ext>
            </a:extLst>
          </p:cNvPr>
          <p:cNvSpPr>
            <a:spLocks noGrp="1"/>
          </p:cNvSpPr>
          <p:nvPr>
            <p:ph sz="quarter" idx="19"/>
          </p:nvPr>
        </p:nvSpPr>
        <p:spPr>
          <a:xfrm>
            <a:off x="485775" y="2876551"/>
            <a:ext cx="2381250" cy="1295400"/>
          </a:xfrm>
        </p:spPr>
        <p:txBody>
          <a:bodyPr lIns="144000" tIns="144000">
            <a:noAutofit/>
          </a:bodyPr>
          <a:lstStyle>
            <a:lvl1pPr>
              <a:defRPr sz="1000">
                <a:solidFill>
                  <a:schemeClr val="bg1"/>
                </a:solidFill>
              </a:defRPr>
            </a:lvl1pPr>
            <a:lvl2pPr>
              <a:defRPr sz="1000">
                <a:solidFill>
                  <a:schemeClr val="bg1"/>
                </a:solidFill>
              </a:defRPr>
            </a:lvl2pPr>
            <a:lvl3pPr>
              <a:buClr>
                <a:schemeClr val="bg1"/>
              </a:buClr>
              <a:defRPr sz="1000">
                <a:solidFill>
                  <a:schemeClr val="bg1"/>
                </a:solidFill>
              </a:defRPr>
            </a:lvl3pPr>
            <a:lvl4pPr>
              <a:buClr>
                <a:schemeClr val="bg1"/>
              </a:buClr>
              <a:defRPr sz="1000">
                <a:solidFill>
                  <a:schemeClr val="bg1"/>
                </a:solidFill>
              </a:defRPr>
            </a:lvl4pPr>
            <a:lvl5pPr>
              <a:buClr>
                <a:schemeClr val="bg1"/>
              </a:buCl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Content Placeholder 9">
            <a:extLst>
              <a:ext uri="{FF2B5EF4-FFF2-40B4-BE49-F238E27FC236}">
                <a16:creationId xmlns:a16="http://schemas.microsoft.com/office/drawing/2014/main" id="{CFED3AD0-5E23-4752-9609-443311819C86}"/>
              </a:ext>
            </a:extLst>
          </p:cNvPr>
          <p:cNvSpPr>
            <a:spLocks noGrp="1"/>
          </p:cNvSpPr>
          <p:nvPr>
            <p:ph sz="quarter" idx="20"/>
          </p:nvPr>
        </p:nvSpPr>
        <p:spPr>
          <a:xfrm>
            <a:off x="3368966" y="2876551"/>
            <a:ext cx="2355559" cy="1295400"/>
          </a:xfrm>
        </p:spPr>
        <p:txBody>
          <a:bodyPr lIns="144000" tIns="144000">
            <a:noAutofit/>
          </a:bodyPr>
          <a:lstStyle>
            <a:lvl1pPr>
              <a:defRPr sz="1000">
                <a:solidFill>
                  <a:schemeClr val="bg1"/>
                </a:solidFill>
              </a:defRPr>
            </a:lvl1pPr>
            <a:lvl2pPr>
              <a:defRPr sz="1000">
                <a:solidFill>
                  <a:schemeClr val="bg1"/>
                </a:solidFill>
              </a:defRPr>
            </a:lvl2pPr>
            <a:lvl3pPr>
              <a:buClr>
                <a:schemeClr val="bg1"/>
              </a:buClr>
              <a:defRPr sz="1000">
                <a:solidFill>
                  <a:schemeClr val="bg1"/>
                </a:solidFill>
              </a:defRPr>
            </a:lvl3pPr>
            <a:lvl4pPr marL="360000" indent="-180000">
              <a:buClr>
                <a:schemeClr val="bg1"/>
              </a:buClr>
              <a:buFont typeface="Arial" panose="020B0604020202020204" pitchFamily="34" charset="0"/>
              <a:buChar char="—"/>
              <a:defRPr sz="1000">
                <a:solidFill>
                  <a:schemeClr val="bg1"/>
                </a:solidFill>
              </a:defRPr>
            </a:lvl4pPr>
            <a:lvl5pPr marL="540000" indent="-180000">
              <a:buClr>
                <a:schemeClr val="bg1"/>
              </a:buClr>
              <a:buFont typeface="Arial" panose="020B0604020202020204" pitchFamily="34" charset="0"/>
              <a:buChar cha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Content Placeholder 9">
            <a:extLst>
              <a:ext uri="{FF2B5EF4-FFF2-40B4-BE49-F238E27FC236}">
                <a16:creationId xmlns:a16="http://schemas.microsoft.com/office/drawing/2014/main" id="{0F632DDA-9639-4DB0-8DFC-729F2BF8CE42}"/>
              </a:ext>
            </a:extLst>
          </p:cNvPr>
          <p:cNvSpPr>
            <a:spLocks noGrp="1"/>
          </p:cNvSpPr>
          <p:nvPr>
            <p:ph sz="quarter" idx="21"/>
          </p:nvPr>
        </p:nvSpPr>
        <p:spPr>
          <a:xfrm>
            <a:off x="6223583" y="2876551"/>
            <a:ext cx="2387017" cy="1295400"/>
          </a:xfrm>
        </p:spPr>
        <p:txBody>
          <a:bodyPr lIns="144000" tIns="144000">
            <a:noAutofit/>
          </a:bodyPr>
          <a:lstStyle>
            <a:lvl1pPr>
              <a:defRPr sz="1000">
                <a:solidFill>
                  <a:schemeClr val="bg1"/>
                </a:solidFill>
              </a:defRPr>
            </a:lvl1pPr>
            <a:lvl2pPr>
              <a:defRPr sz="1000">
                <a:solidFill>
                  <a:schemeClr val="bg1"/>
                </a:solidFill>
              </a:defRPr>
            </a:lvl2pPr>
            <a:lvl3pPr>
              <a:buClr>
                <a:schemeClr val="bg1"/>
              </a:buClr>
              <a:defRPr sz="1000">
                <a:solidFill>
                  <a:schemeClr val="bg1"/>
                </a:solidFill>
              </a:defRPr>
            </a:lvl3pPr>
            <a:lvl4pPr>
              <a:buClr>
                <a:schemeClr val="bg1"/>
              </a:buClr>
              <a:defRPr sz="1000">
                <a:solidFill>
                  <a:schemeClr val="bg1"/>
                </a:solidFill>
              </a:defRPr>
            </a:lvl4pPr>
            <a:lvl5pPr>
              <a:buClr>
                <a:schemeClr val="bg1"/>
              </a:buCl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24" name="Graphic 23">
            <a:extLst>
              <a:ext uri="{FF2B5EF4-FFF2-40B4-BE49-F238E27FC236}">
                <a16:creationId xmlns:a16="http://schemas.microsoft.com/office/drawing/2014/main" id="{AF171A72-8289-C037-194C-87BD1FBFD9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
        <p:nvSpPr>
          <p:cNvPr id="3" name="Footer Placeholder 2">
            <a:extLst>
              <a:ext uri="{FF2B5EF4-FFF2-40B4-BE49-F238E27FC236}">
                <a16:creationId xmlns:a16="http://schemas.microsoft.com/office/drawing/2014/main" id="{5115AB11-1524-D111-2AF9-58D31C421E1E}"/>
              </a:ext>
            </a:extLst>
          </p:cNvPr>
          <p:cNvSpPr>
            <a:spLocks noGrp="1"/>
          </p:cNvSpPr>
          <p:nvPr>
            <p:ph type="ftr" sz="quarter" idx="22"/>
          </p:nvPr>
        </p:nvSpPr>
        <p:spPr/>
        <p:txBody>
          <a:bodyPr/>
          <a:lstStyle/>
          <a:p>
            <a:r>
              <a:rPr lang="en-US"/>
              <a:t>Insert Header &amp; Footer to update across all slides</a:t>
            </a:r>
            <a:endParaRPr lang="en-AU"/>
          </a:p>
        </p:txBody>
      </p:sp>
      <p:sp>
        <p:nvSpPr>
          <p:cNvPr id="4" name="Slide Number Placeholder 3">
            <a:extLst>
              <a:ext uri="{FF2B5EF4-FFF2-40B4-BE49-F238E27FC236}">
                <a16:creationId xmlns:a16="http://schemas.microsoft.com/office/drawing/2014/main" id="{1B11FEF8-3582-0D26-E199-FD02EFD130A3}"/>
              </a:ext>
            </a:extLst>
          </p:cNvPr>
          <p:cNvSpPr>
            <a:spLocks noGrp="1"/>
          </p:cNvSpPr>
          <p:nvPr>
            <p:ph type="sldNum" sz="quarter" idx="23"/>
          </p:nvPr>
        </p:nvSpPr>
        <p:spPr/>
        <p:txBody>
          <a:bodyPr/>
          <a:lstStyle/>
          <a:p>
            <a:fld id="{F82478CC-1281-414B-9E8B-FC26D6B2B83D}" type="slidenum">
              <a:rPr lang="en-AU" smtClean="0"/>
              <a:pPr/>
              <a:t>‹#›</a:t>
            </a:fld>
            <a:endParaRPr lang="en-AU"/>
          </a:p>
        </p:txBody>
      </p:sp>
    </p:spTree>
    <p:extLst>
      <p:ext uri="{BB962C8B-B14F-4D97-AF65-F5344CB8AC3E}">
        <p14:creationId xmlns:p14="http://schemas.microsoft.com/office/powerpoint/2010/main" val="3516857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6 Boxes - Text">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871D865-3B0B-2701-E78F-1A1FA16B245E}"/>
              </a:ext>
            </a:extLst>
          </p:cNvPr>
          <p:cNvGrpSpPr/>
          <p:nvPr userDrawn="1"/>
        </p:nvGrpSpPr>
        <p:grpSpPr>
          <a:xfrm>
            <a:off x="484495" y="1077912"/>
            <a:ext cx="2628000" cy="3179763"/>
            <a:chOff x="484495" y="1077912"/>
            <a:chExt cx="2628000" cy="3179763"/>
          </a:xfrm>
        </p:grpSpPr>
        <p:sp>
          <p:nvSpPr>
            <p:cNvPr id="28" name="Rectangle 27">
              <a:extLst>
                <a:ext uri="{FF2B5EF4-FFF2-40B4-BE49-F238E27FC236}">
                  <a16:creationId xmlns:a16="http://schemas.microsoft.com/office/drawing/2014/main" id="{E0BF97F6-944E-406A-862B-51F69C15B9A4}"/>
                </a:ext>
              </a:extLst>
            </p:cNvPr>
            <p:cNvSpPr/>
            <p:nvPr userDrawn="1"/>
          </p:nvSpPr>
          <p:spPr>
            <a:xfrm>
              <a:off x="484495" y="1077912"/>
              <a:ext cx="2620575" cy="1512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0B3232AB-29AB-D62D-E9EE-BBCA88035E40}"/>
                </a:ext>
              </a:extLst>
            </p:cNvPr>
            <p:cNvSpPr/>
            <p:nvPr userDrawn="1"/>
          </p:nvSpPr>
          <p:spPr>
            <a:xfrm>
              <a:off x="484495" y="2601675"/>
              <a:ext cx="2628000" cy="165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85C3B282-D6CF-8C2B-0300-2A59CA731899}"/>
                </a:ext>
              </a:extLst>
            </p:cNvPr>
            <p:cNvSpPr/>
            <p:nvPr userDrawn="1"/>
          </p:nvSpPr>
          <p:spPr>
            <a:xfrm>
              <a:off x="484495" y="2569788"/>
              <a:ext cx="2628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3" name="Group 32">
            <a:extLst>
              <a:ext uri="{FF2B5EF4-FFF2-40B4-BE49-F238E27FC236}">
                <a16:creationId xmlns:a16="http://schemas.microsoft.com/office/drawing/2014/main" id="{BECF3306-38B8-AEAD-B020-863022D48740}"/>
              </a:ext>
            </a:extLst>
          </p:cNvPr>
          <p:cNvGrpSpPr/>
          <p:nvPr userDrawn="1"/>
        </p:nvGrpSpPr>
        <p:grpSpPr>
          <a:xfrm>
            <a:off x="3325080" y="1077912"/>
            <a:ext cx="2628000" cy="3179763"/>
            <a:chOff x="3300052" y="1077912"/>
            <a:chExt cx="2628000" cy="3179763"/>
          </a:xfrm>
        </p:grpSpPr>
        <p:sp>
          <p:nvSpPr>
            <p:cNvPr id="34" name="Rectangle 33">
              <a:extLst>
                <a:ext uri="{FF2B5EF4-FFF2-40B4-BE49-F238E27FC236}">
                  <a16:creationId xmlns:a16="http://schemas.microsoft.com/office/drawing/2014/main" id="{FDA86131-FEED-DF26-BC22-A8D3421525E3}"/>
                </a:ext>
              </a:extLst>
            </p:cNvPr>
            <p:cNvSpPr/>
            <p:nvPr userDrawn="1"/>
          </p:nvSpPr>
          <p:spPr>
            <a:xfrm>
              <a:off x="3300052" y="2601675"/>
              <a:ext cx="2628000" cy="165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03EEAA77-70B9-45E2-4AB6-C353D329303E}"/>
                </a:ext>
              </a:extLst>
            </p:cNvPr>
            <p:cNvSpPr/>
            <p:nvPr userDrawn="1"/>
          </p:nvSpPr>
          <p:spPr>
            <a:xfrm>
              <a:off x="3300052" y="1077912"/>
              <a:ext cx="2628000" cy="1512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a:extLst>
                <a:ext uri="{FF2B5EF4-FFF2-40B4-BE49-F238E27FC236}">
                  <a16:creationId xmlns:a16="http://schemas.microsoft.com/office/drawing/2014/main" id="{5CDAC751-F36D-ACCD-C11D-D8346B4DF05A}"/>
                </a:ext>
              </a:extLst>
            </p:cNvPr>
            <p:cNvSpPr/>
            <p:nvPr userDrawn="1"/>
          </p:nvSpPr>
          <p:spPr>
            <a:xfrm>
              <a:off x="3300052" y="2569788"/>
              <a:ext cx="2628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7" name="Group 36">
            <a:extLst>
              <a:ext uri="{FF2B5EF4-FFF2-40B4-BE49-F238E27FC236}">
                <a16:creationId xmlns:a16="http://schemas.microsoft.com/office/drawing/2014/main" id="{854BCEA5-4875-5AD9-10C9-64F4E62D19E1}"/>
              </a:ext>
            </a:extLst>
          </p:cNvPr>
          <p:cNvGrpSpPr/>
          <p:nvPr userDrawn="1"/>
        </p:nvGrpSpPr>
        <p:grpSpPr>
          <a:xfrm>
            <a:off x="6165664" y="1077912"/>
            <a:ext cx="2628900" cy="3179763"/>
            <a:chOff x="6165664" y="1077912"/>
            <a:chExt cx="2628900" cy="3179763"/>
          </a:xfrm>
        </p:grpSpPr>
        <p:sp>
          <p:nvSpPr>
            <p:cNvPr id="38" name="Rectangle 37">
              <a:extLst>
                <a:ext uri="{FF2B5EF4-FFF2-40B4-BE49-F238E27FC236}">
                  <a16:creationId xmlns:a16="http://schemas.microsoft.com/office/drawing/2014/main" id="{E5C6EED5-2CB5-624E-CADB-C0E449B02A2F}"/>
                </a:ext>
              </a:extLst>
            </p:cNvPr>
            <p:cNvSpPr/>
            <p:nvPr userDrawn="1"/>
          </p:nvSpPr>
          <p:spPr>
            <a:xfrm>
              <a:off x="6165664" y="1077912"/>
              <a:ext cx="2628900" cy="1512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777F178E-C065-AB1E-C96E-BA18F27098DC}"/>
                </a:ext>
              </a:extLst>
            </p:cNvPr>
            <p:cNvSpPr/>
            <p:nvPr userDrawn="1"/>
          </p:nvSpPr>
          <p:spPr>
            <a:xfrm>
              <a:off x="6165664" y="2601675"/>
              <a:ext cx="2628269" cy="165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Rectangle 39">
              <a:extLst>
                <a:ext uri="{FF2B5EF4-FFF2-40B4-BE49-F238E27FC236}">
                  <a16:creationId xmlns:a16="http://schemas.microsoft.com/office/drawing/2014/main" id="{137EF83A-3BB6-5C15-74CE-1A4AD5DF6EDD}"/>
                </a:ext>
              </a:extLst>
            </p:cNvPr>
            <p:cNvSpPr/>
            <p:nvPr userDrawn="1"/>
          </p:nvSpPr>
          <p:spPr>
            <a:xfrm>
              <a:off x="6165664" y="2569788"/>
              <a:ext cx="2628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 name="Content Placeholder 9">
            <a:extLst>
              <a:ext uri="{FF2B5EF4-FFF2-40B4-BE49-F238E27FC236}">
                <a16:creationId xmlns:a16="http://schemas.microsoft.com/office/drawing/2014/main" id="{88DDA734-3F07-4B22-BF7E-E0CE259CD215}"/>
              </a:ext>
            </a:extLst>
          </p:cNvPr>
          <p:cNvSpPr>
            <a:spLocks noGrp="1"/>
          </p:cNvSpPr>
          <p:nvPr>
            <p:ph sz="quarter" idx="16"/>
          </p:nvPr>
        </p:nvSpPr>
        <p:spPr>
          <a:xfrm>
            <a:off x="484496" y="1087438"/>
            <a:ext cx="2621854" cy="1512000"/>
          </a:xfrm>
        </p:spPr>
        <p:txBody>
          <a:bodyPr lIns="144000" tIns="144000" rIns="72000" bIns="72000">
            <a:noAutofit/>
          </a:bodyPr>
          <a:lstStyle>
            <a:lvl1pPr>
              <a:lnSpc>
                <a:spcPct val="90000"/>
              </a:lnSpc>
              <a:defRPr sz="1200"/>
            </a:lvl1pPr>
            <a:lvl2pPr>
              <a:lnSpc>
                <a:spcPct val="100000"/>
              </a:lnSpc>
              <a:spcAft>
                <a:spcPts val="400"/>
              </a:spcAft>
              <a:defRPr sz="1200"/>
            </a:lvl2pPr>
            <a:lvl3pPr>
              <a:lnSpc>
                <a:spcPct val="100000"/>
              </a:lnSpc>
              <a:spcAft>
                <a:spcPts val="300"/>
              </a:spcAft>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3" name="Content Placeholder 9">
            <a:extLst>
              <a:ext uri="{FF2B5EF4-FFF2-40B4-BE49-F238E27FC236}">
                <a16:creationId xmlns:a16="http://schemas.microsoft.com/office/drawing/2014/main" id="{DD0C4E9C-90DA-D4E9-754D-E8EB9F93A353}"/>
              </a:ext>
            </a:extLst>
          </p:cNvPr>
          <p:cNvSpPr>
            <a:spLocks noGrp="1"/>
          </p:cNvSpPr>
          <p:nvPr>
            <p:ph sz="quarter" idx="17"/>
          </p:nvPr>
        </p:nvSpPr>
        <p:spPr>
          <a:xfrm>
            <a:off x="3308689" y="1087438"/>
            <a:ext cx="2644391" cy="1512000"/>
          </a:xfrm>
        </p:spPr>
        <p:txBody>
          <a:bodyPr lIns="144000" tIns="144000" rIns="72000" bIns="72000">
            <a:noAutofit/>
          </a:bodyPr>
          <a:lstStyle>
            <a:lvl1pPr>
              <a:lnSpc>
                <a:spcPct val="90000"/>
              </a:lnSpc>
              <a:defRPr sz="1200"/>
            </a:lvl1pPr>
            <a:lvl2pPr>
              <a:lnSpc>
                <a:spcPct val="100000"/>
              </a:lnSpc>
              <a:spcAft>
                <a:spcPts val="400"/>
              </a:spcAft>
              <a:defRPr sz="1200"/>
            </a:lvl2pPr>
            <a:lvl3pPr>
              <a:lnSpc>
                <a:spcPct val="100000"/>
              </a:lnSpc>
              <a:spcAft>
                <a:spcPts val="300"/>
              </a:spcAft>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4" name="Content Placeholder 9">
            <a:extLst>
              <a:ext uri="{FF2B5EF4-FFF2-40B4-BE49-F238E27FC236}">
                <a16:creationId xmlns:a16="http://schemas.microsoft.com/office/drawing/2014/main" id="{0110E401-8C4F-29B2-80B5-F41AFC937803}"/>
              </a:ext>
            </a:extLst>
          </p:cNvPr>
          <p:cNvSpPr>
            <a:spLocks noGrp="1"/>
          </p:cNvSpPr>
          <p:nvPr>
            <p:ph sz="quarter" idx="18"/>
          </p:nvPr>
        </p:nvSpPr>
        <p:spPr>
          <a:xfrm>
            <a:off x="6169721" y="1087438"/>
            <a:ext cx="2621854" cy="1512000"/>
          </a:xfrm>
        </p:spPr>
        <p:txBody>
          <a:bodyPr lIns="144000" tIns="144000" rIns="72000" bIns="72000">
            <a:noAutofit/>
          </a:bodyPr>
          <a:lstStyle>
            <a:lvl1pPr>
              <a:lnSpc>
                <a:spcPct val="90000"/>
              </a:lnSpc>
              <a:defRPr sz="1200"/>
            </a:lvl1pPr>
            <a:lvl2pPr>
              <a:lnSpc>
                <a:spcPct val="100000"/>
              </a:lnSpc>
              <a:spcAft>
                <a:spcPts val="400"/>
              </a:spcAft>
              <a:defRPr sz="1200"/>
            </a:lvl2pPr>
            <a:lvl3pPr>
              <a:lnSpc>
                <a:spcPct val="100000"/>
              </a:lnSpc>
              <a:spcAft>
                <a:spcPts val="300"/>
              </a:spcAft>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36B2D103-EDEC-4970-BCA6-8FDB1D900471}"/>
              </a:ext>
            </a:extLst>
          </p:cNvPr>
          <p:cNvSpPr>
            <a:spLocks noGrp="1"/>
          </p:cNvSpPr>
          <p:nvPr>
            <p:ph type="title"/>
          </p:nvPr>
        </p:nvSpPr>
        <p:spPr/>
        <p:txBody>
          <a:bodyPr/>
          <a:lstStyle/>
          <a:p>
            <a:r>
              <a:rPr lang="en-US"/>
              <a:t>Click to edit Master title style</a:t>
            </a:r>
            <a:endParaRPr lang="en-AU"/>
          </a:p>
        </p:txBody>
      </p:sp>
      <p:sp>
        <p:nvSpPr>
          <p:cNvPr id="20" name="Content Placeholder 9">
            <a:extLst>
              <a:ext uri="{FF2B5EF4-FFF2-40B4-BE49-F238E27FC236}">
                <a16:creationId xmlns:a16="http://schemas.microsoft.com/office/drawing/2014/main" id="{5AB97519-7098-0B90-15E7-D469359646AD}"/>
              </a:ext>
            </a:extLst>
          </p:cNvPr>
          <p:cNvSpPr>
            <a:spLocks noGrp="1"/>
          </p:cNvSpPr>
          <p:nvPr>
            <p:ph sz="quarter" idx="21"/>
          </p:nvPr>
        </p:nvSpPr>
        <p:spPr>
          <a:xfrm>
            <a:off x="6174679" y="2619590"/>
            <a:ext cx="2616896" cy="1648711"/>
          </a:xfrm>
        </p:spPr>
        <p:txBody>
          <a:bodyPr lIns="144000" tIns="144000" rIns="72000" bIns="72000">
            <a:noAutofit/>
          </a:bodyPr>
          <a:lstStyle>
            <a:lvl1pPr>
              <a:lnSpc>
                <a:spcPct val="90000"/>
              </a:lnSpc>
              <a:defRPr sz="1200">
                <a:solidFill>
                  <a:schemeClr val="bg1"/>
                </a:solidFill>
              </a:defRPr>
            </a:lvl1pPr>
            <a:lvl2pPr>
              <a:lnSpc>
                <a:spcPct val="100000"/>
              </a:lnSpc>
              <a:spcAft>
                <a:spcPts val="400"/>
              </a:spcAft>
              <a:defRPr sz="1200">
                <a:solidFill>
                  <a:schemeClr val="bg1"/>
                </a:solidFill>
              </a:defRPr>
            </a:lvl2pPr>
            <a:lvl3pPr>
              <a:lnSpc>
                <a:spcPct val="100000"/>
              </a:lnSpc>
              <a:spcAft>
                <a:spcPts val="300"/>
              </a:spcAft>
              <a:buClr>
                <a:schemeClr val="bg1"/>
              </a:buCl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1" name="Content Placeholder 9">
            <a:extLst>
              <a:ext uri="{FF2B5EF4-FFF2-40B4-BE49-F238E27FC236}">
                <a16:creationId xmlns:a16="http://schemas.microsoft.com/office/drawing/2014/main" id="{75FFCD21-EE88-A46A-4B91-5EA792785BF7}"/>
              </a:ext>
            </a:extLst>
          </p:cNvPr>
          <p:cNvSpPr>
            <a:spLocks noGrp="1"/>
          </p:cNvSpPr>
          <p:nvPr>
            <p:ph sz="quarter" idx="19"/>
          </p:nvPr>
        </p:nvSpPr>
        <p:spPr>
          <a:xfrm>
            <a:off x="484496" y="2594125"/>
            <a:ext cx="2621854" cy="1663550"/>
          </a:xfrm>
        </p:spPr>
        <p:txBody>
          <a:bodyPr lIns="144000" tIns="144000" rIns="72000" bIns="72000">
            <a:noAutofit/>
          </a:bodyPr>
          <a:lstStyle>
            <a:lvl1pPr>
              <a:lnSpc>
                <a:spcPct val="90000"/>
              </a:lnSpc>
              <a:defRPr sz="1200">
                <a:solidFill>
                  <a:schemeClr val="bg1"/>
                </a:solidFill>
              </a:defRPr>
            </a:lvl1pPr>
            <a:lvl2pPr>
              <a:lnSpc>
                <a:spcPct val="100000"/>
              </a:lnSpc>
              <a:spcAft>
                <a:spcPts val="400"/>
              </a:spcAft>
              <a:defRPr sz="1200">
                <a:solidFill>
                  <a:schemeClr val="bg1"/>
                </a:solidFill>
              </a:defRPr>
            </a:lvl2pPr>
            <a:lvl3pPr>
              <a:lnSpc>
                <a:spcPct val="100000"/>
              </a:lnSpc>
              <a:spcAft>
                <a:spcPts val="300"/>
              </a:spcAft>
              <a:buClr>
                <a:schemeClr val="bg1"/>
              </a:buCl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Content Placeholder 9">
            <a:extLst>
              <a:ext uri="{FF2B5EF4-FFF2-40B4-BE49-F238E27FC236}">
                <a16:creationId xmlns:a16="http://schemas.microsoft.com/office/drawing/2014/main" id="{F0F464EC-22D1-76FB-FB83-EC52DE4F1A4F}"/>
              </a:ext>
            </a:extLst>
          </p:cNvPr>
          <p:cNvSpPr>
            <a:spLocks noGrp="1"/>
          </p:cNvSpPr>
          <p:nvPr>
            <p:ph sz="quarter" idx="20"/>
          </p:nvPr>
        </p:nvSpPr>
        <p:spPr>
          <a:xfrm>
            <a:off x="3314661" y="2608964"/>
            <a:ext cx="2638420" cy="1648711"/>
          </a:xfrm>
        </p:spPr>
        <p:txBody>
          <a:bodyPr lIns="144000" tIns="144000" rIns="72000" bIns="72000">
            <a:noAutofit/>
          </a:bodyPr>
          <a:lstStyle>
            <a:lvl1pPr>
              <a:lnSpc>
                <a:spcPct val="90000"/>
              </a:lnSpc>
              <a:defRPr sz="1200">
                <a:solidFill>
                  <a:schemeClr val="bg1"/>
                </a:solidFill>
              </a:defRPr>
            </a:lvl1pPr>
            <a:lvl2pPr>
              <a:lnSpc>
                <a:spcPct val="100000"/>
              </a:lnSpc>
              <a:spcAft>
                <a:spcPts val="400"/>
              </a:spcAft>
              <a:defRPr sz="1200">
                <a:solidFill>
                  <a:schemeClr val="bg1"/>
                </a:solidFill>
              </a:defRPr>
            </a:lvl2pPr>
            <a:lvl3pPr>
              <a:lnSpc>
                <a:spcPct val="100000"/>
              </a:lnSpc>
              <a:spcAft>
                <a:spcPts val="300"/>
              </a:spcAft>
              <a:buClr>
                <a:schemeClr val="bg1"/>
              </a:buCl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Footer Placeholder 2">
            <a:extLst>
              <a:ext uri="{FF2B5EF4-FFF2-40B4-BE49-F238E27FC236}">
                <a16:creationId xmlns:a16="http://schemas.microsoft.com/office/drawing/2014/main" id="{5508AD51-F343-CBA7-9211-2AFC92E33505}"/>
              </a:ext>
            </a:extLst>
          </p:cNvPr>
          <p:cNvSpPr>
            <a:spLocks noGrp="1"/>
          </p:cNvSpPr>
          <p:nvPr>
            <p:ph type="ftr" sz="quarter" idx="22"/>
          </p:nvPr>
        </p:nvSpPr>
        <p:spPr/>
        <p:txBody>
          <a:bodyPr/>
          <a:lstStyle/>
          <a:p>
            <a:r>
              <a:rPr lang="en-US"/>
              <a:t>Insert Header &amp; Footer to update across all slides</a:t>
            </a:r>
            <a:endParaRPr lang="en-AU"/>
          </a:p>
        </p:txBody>
      </p:sp>
      <p:sp>
        <p:nvSpPr>
          <p:cNvPr id="4" name="Slide Number Placeholder 3">
            <a:extLst>
              <a:ext uri="{FF2B5EF4-FFF2-40B4-BE49-F238E27FC236}">
                <a16:creationId xmlns:a16="http://schemas.microsoft.com/office/drawing/2014/main" id="{4053DEBE-E97A-96E3-B3AA-02E46A8FB537}"/>
              </a:ext>
            </a:extLst>
          </p:cNvPr>
          <p:cNvSpPr>
            <a:spLocks noGrp="1"/>
          </p:cNvSpPr>
          <p:nvPr>
            <p:ph type="sldNum" sz="quarter" idx="23"/>
          </p:nvPr>
        </p:nvSpPr>
        <p:spPr/>
        <p:txBody>
          <a:bodyPr/>
          <a:lstStyle/>
          <a:p>
            <a:fld id="{F82478CC-1281-414B-9E8B-FC26D6B2B83D}" type="slidenum">
              <a:rPr lang="en-AU" smtClean="0"/>
              <a:pPr/>
              <a:t>‹#›</a:t>
            </a:fld>
            <a:endParaRPr lang="en-AU"/>
          </a:p>
        </p:txBody>
      </p:sp>
      <p:pic>
        <p:nvPicPr>
          <p:cNvPr id="25" name="Graphic 24">
            <a:extLst>
              <a:ext uri="{FF2B5EF4-FFF2-40B4-BE49-F238E27FC236}">
                <a16:creationId xmlns:a16="http://schemas.microsoft.com/office/drawing/2014/main" id="{CD9ADF48-2BB6-F3AB-661C-97E5A9EB76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Tree>
    <p:extLst>
      <p:ext uri="{BB962C8B-B14F-4D97-AF65-F5344CB8AC3E}">
        <p14:creationId xmlns:p14="http://schemas.microsoft.com/office/powerpoint/2010/main" val="20265441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6 Boxes - Text Small">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B9925ED-BD30-4752-DACE-1A9FBD93D962}"/>
              </a:ext>
            </a:extLst>
          </p:cNvPr>
          <p:cNvGrpSpPr/>
          <p:nvPr userDrawn="1"/>
        </p:nvGrpSpPr>
        <p:grpSpPr>
          <a:xfrm>
            <a:off x="484495" y="1077912"/>
            <a:ext cx="2628000" cy="3179763"/>
            <a:chOff x="484495" y="1077912"/>
            <a:chExt cx="2628000" cy="3179763"/>
          </a:xfrm>
        </p:grpSpPr>
        <p:sp>
          <p:nvSpPr>
            <p:cNvPr id="6" name="Rectangle 5">
              <a:extLst>
                <a:ext uri="{FF2B5EF4-FFF2-40B4-BE49-F238E27FC236}">
                  <a16:creationId xmlns:a16="http://schemas.microsoft.com/office/drawing/2014/main" id="{5D461197-8E68-4D8A-BBF7-0448C4F24429}"/>
                </a:ext>
              </a:extLst>
            </p:cNvPr>
            <p:cNvSpPr/>
            <p:nvPr userDrawn="1"/>
          </p:nvSpPr>
          <p:spPr>
            <a:xfrm>
              <a:off x="484495" y="1077912"/>
              <a:ext cx="2620575" cy="1512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D0B47F4F-C345-4884-868A-75FC01AE7789}"/>
                </a:ext>
              </a:extLst>
            </p:cNvPr>
            <p:cNvSpPr/>
            <p:nvPr userDrawn="1"/>
          </p:nvSpPr>
          <p:spPr>
            <a:xfrm>
              <a:off x="484495" y="2601675"/>
              <a:ext cx="2628000" cy="165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717307A6-F2A0-1962-32F3-3385C34B39CB}"/>
                </a:ext>
              </a:extLst>
            </p:cNvPr>
            <p:cNvSpPr/>
            <p:nvPr userDrawn="1"/>
          </p:nvSpPr>
          <p:spPr>
            <a:xfrm>
              <a:off x="484495" y="2569788"/>
              <a:ext cx="2628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8" name="Group 7">
            <a:extLst>
              <a:ext uri="{FF2B5EF4-FFF2-40B4-BE49-F238E27FC236}">
                <a16:creationId xmlns:a16="http://schemas.microsoft.com/office/drawing/2014/main" id="{7E7E91B6-5C92-C35A-810C-75A680B12F56}"/>
              </a:ext>
            </a:extLst>
          </p:cNvPr>
          <p:cNvGrpSpPr/>
          <p:nvPr userDrawn="1"/>
        </p:nvGrpSpPr>
        <p:grpSpPr>
          <a:xfrm>
            <a:off x="3325080" y="1077912"/>
            <a:ext cx="2628000" cy="3179763"/>
            <a:chOff x="3300052" y="1077912"/>
            <a:chExt cx="2628000" cy="3179763"/>
          </a:xfrm>
        </p:grpSpPr>
        <p:sp>
          <p:nvSpPr>
            <p:cNvPr id="10" name="Rectangle 9">
              <a:extLst>
                <a:ext uri="{FF2B5EF4-FFF2-40B4-BE49-F238E27FC236}">
                  <a16:creationId xmlns:a16="http://schemas.microsoft.com/office/drawing/2014/main" id="{DC19ADED-CB46-45C8-8C9D-405B0861E9AB}"/>
                </a:ext>
              </a:extLst>
            </p:cNvPr>
            <p:cNvSpPr/>
            <p:nvPr userDrawn="1"/>
          </p:nvSpPr>
          <p:spPr>
            <a:xfrm>
              <a:off x="3300052" y="2601675"/>
              <a:ext cx="2628000" cy="165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A13BDDEF-6B19-FC40-DB6B-822DFC5F546A}"/>
                </a:ext>
              </a:extLst>
            </p:cNvPr>
            <p:cNvSpPr/>
            <p:nvPr userDrawn="1"/>
          </p:nvSpPr>
          <p:spPr>
            <a:xfrm>
              <a:off x="3300052" y="1077912"/>
              <a:ext cx="2628000" cy="1512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92AE2E3E-12E1-4121-312B-8D2C4580AB3B}"/>
                </a:ext>
              </a:extLst>
            </p:cNvPr>
            <p:cNvSpPr/>
            <p:nvPr userDrawn="1"/>
          </p:nvSpPr>
          <p:spPr>
            <a:xfrm>
              <a:off x="3300052" y="2569788"/>
              <a:ext cx="2628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1" name="Group 10">
            <a:extLst>
              <a:ext uri="{FF2B5EF4-FFF2-40B4-BE49-F238E27FC236}">
                <a16:creationId xmlns:a16="http://schemas.microsoft.com/office/drawing/2014/main" id="{709C0416-DCE3-603F-C668-BDBC6775B2E5}"/>
              </a:ext>
            </a:extLst>
          </p:cNvPr>
          <p:cNvGrpSpPr/>
          <p:nvPr userDrawn="1"/>
        </p:nvGrpSpPr>
        <p:grpSpPr>
          <a:xfrm>
            <a:off x="6165664" y="1077912"/>
            <a:ext cx="2628900" cy="3179763"/>
            <a:chOff x="6165664" y="1077912"/>
            <a:chExt cx="2628900" cy="3179763"/>
          </a:xfrm>
        </p:grpSpPr>
        <p:sp>
          <p:nvSpPr>
            <p:cNvPr id="25" name="Rectangle 24">
              <a:extLst>
                <a:ext uri="{FF2B5EF4-FFF2-40B4-BE49-F238E27FC236}">
                  <a16:creationId xmlns:a16="http://schemas.microsoft.com/office/drawing/2014/main" id="{F868E2F1-EA8D-34BB-9270-A9206919357E}"/>
                </a:ext>
              </a:extLst>
            </p:cNvPr>
            <p:cNvSpPr/>
            <p:nvPr userDrawn="1"/>
          </p:nvSpPr>
          <p:spPr>
            <a:xfrm>
              <a:off x="6165664" y="1077912"/>
              <a:ext cx="2628900" cy="1512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34C7CAC3-1642-4D35-8E50-76CD5158467E}"/>
                </a:ext>
              </a:extLst>
            </p:cNvPr>
            <p:cNvSpPr/>
            <p:nvPr userDrawn="1"/>
          </p:nvSpPr>
          <p:spPr>
            <a:xfrm>
              <a:off x="6165664" y="2601675"/>
              <a:ext cx="2628269" cy="165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500D2E9B-562F-02C0-F623-D4FD32F2EA2A}"/>
                </a:ext>
              </a:extLst>
            </p:cNvPr>
            <p:cNvSpPr/>
            <p:nvPr userDrawn="1"/>
          </p:nvSpPr>
          <p:spPr>
            <a:xfrm>
              <a:off x="6165664" y="2569788"/>
              <a:ext cx="2628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3" name="Content Placeholder 9" hidden="1">
            <a:extLst>
              <a:ext uri="{FF2B5EF4-FFF2-40B4-BE49-F238E27FC236}">
                <a16:creationId xmlns:a16="http://schemas.microsoft.com/office/drawing/2014/main" id="{DD0C4E9C-90DA-D4E9-754D-E8EB9F93A353}"/>
              </a:ext>
            </a:extLst>
          </p:cNvPr>
          <p:cNvSpPr>
            <a:spLocks noGrp="1"/>
          </p:cNvSpPr>
          <p:nvPr>
            <p:ph sz="quarter" idx="17"/>
          </p:nvPr>
        </p:nvSpPr>
        <p:spPr>
          <a:xfrm>
            <a:off x="3307477" y="1087438"/>
            <a:ext cx="2628000" cy="1512000"/>
          </a:xfrm>
        </p:spPr>
        <p:txBody>
          <a:bodyPr lIns="144000" tIns="144000" rIns="72000" bIns="72000">
            <a:noAutofit/>
          </a:bodyPr>
          <a:lstStyle>
            <a:lvl1pPr>
              <a:lnSpc>
                <a:spcPct val="90000"/>
              </a:lnSpc>
              <a:defRPr sz="800"/>
            </a:lvl1pPr>
            <a:lvl2pPr>
              <a:lnSpc>
                <a:spcPct val="100000"/>
              </a:lnSpc>
              <a:spcAft>
                <a:spcPts val="400"/>
              </a:spcAft>
              <a:defRPr sz="800"/>
            </a:lvl2pPr>
            <a:lvl3pPr>
              <a:lnSpc>
                <a:spcPct val="100000"/>
              </a:lnSpc>
              <a:spcAft>
                <a:spcPts val="300"/>
              </a:spcAft>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noProof="0"/>
          </a:p>
        </p:txBody>
      </p:sp>
      <p:sp>
        <p:nvSpPr>
          <p:cNvPr id="24" name="Content Placeholder 9" hidden="1">
            <a:extLst>
              <a:ext uri="{FF2B5EF4-FFF2-40B4-BE49-F238E27FC236}">
                <a16:creationId xmlns:a16="http://schemas.microsoft.com/office/drawing/2014/main" id="{0110E401-8C4F-29B2-80B5-F41AFC937803}"/>
              </a:ext>
            </a:extLst>
          </p:cNvPr>
          <p:cNvSpPr>
            <a:spLocks noGrp="1"/>
          </p:cNvSpPr>
          <p:nvPr>
            <p:ph sz="quarter" idx="18"/>
          </p:nvPr>
        </p:nvSpPr>
        <p:spPr>
          <a:xfrm>
            <a:off x="6160214" y="1087438"/>
            <a:ext cx="2628000" cy="1512000"/>
          </a:xfrm>
        </p:spPr>
        <p:txBody>
          <a:bodyPr lIns="144000" tIns="144000" rIns="72000" bIns="72000">
            <a:noAutofit/>
          </a:bodyPr>
          <a:lstStyle>
            <a:lvl1pPr>
              <a:lnSpc>
                <a:spcPct val="90000"/>
              </a:lnSpc>
              <a:defRPr sz="800"/>
            </a:lvl1pPr>
            <a:lvl2pPr>
              <a:lnSpc>
                <a:spcPct val="100000"/>
              </a:lnSpc>
              <a:spcAft>
                <a:spcPts val="400"/>
              </a:spcAft>
              <a:defRPr sz="800"/>
            </a:lvl2pPr>
            <a:lvl3pPr>
              <a:lnSpc>
                <a:spcPct val="100000"/>
              </a:lnSpc>
              <a:spcAft>
                <a:spcPts val="300"/>
              </a:spcAft>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noProof="0"/>
          </a:p>
        </p:txBody>
      </p:sp>
      <p:sp>
        <p:nvSpPr>
          <p:cNvPr id="5" name="Content Placeholder 9" hidden="1">
            <a:extLst>
              <a:ext uri="{FF2B5EF4-FFF2-40B4-BE49-F238E27FC236}">
                <a16:creationId xmlns:a16="http://schemas.microsoft.com/office/drawing/2014/main" id="{88DDA734-3F07-4B22-BF7E-E0CE259CD215}"/>
              </a:ext>
            </a:extLst>
          </p:cNvPr>
          <p:cNvSpPr>
            <a:spLocks noGrp="1"/>
          </p:cNvSpPr>
          <p:nvPr>
            <p:ph sz="quarter" idx="16"/>
          </p:nvPr>
        </p:nvSpPr>
        <p:spPr>
          <a:xfrm>
            <a:off x="484496" y="1087438"/>
            <a:ext cx="2628000" cy="1512000"/>
          </a:xfrm>
        </p:spPr>
        <p:txBody>
          <a:bodyPr lIns="144000" tIns="144000" rIns="72000" bIns="72000">
            <a:noAutofit/>
          </a:bodyPr>
          <a:lstStyle>
            <a:lvl1pPr>
              <a:lnSpc>
                <a:spcPct val="90000"/>
              </a:lnSpc>
              <a:defRPr sz="800"/>
            </a:lvl1pPr>
            <a:lvl2pPr>
              <a:lnSpc>
                <a:spcPct val="100000"/>
              </a:lnSpc>
              <a:spcAft>
                <a:spcPts val="400"/>
              </a:spcAft>
              <a:defRPr sz="800"/>
            </a:lvl2pPr>
            <a:lvl3pPr>
              <a:lnSpc>
                <a:spcPct val="100000"/>
              </a:lnSpc>
              <a:spcAft>
                <a:spcPts val="300"/>
              </a:spcAft>
              <a:defRPr sz="800"/>
            </a:lvl3pPr>
            <a:lvl4pPr>
              <a:defRPr sz="800"/>
            </a:lvl4pPr>
            <a:lvl5pPr>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2" name="Title 1">
            <a:extLst>
              <a:ext uri="{FF2B5EF4-FFF2-40B4-BE49-F238E27FC236}">
                <a16:creationId xmlns:a16="http://schemas.microsoft.com/office/drawing/2014/main" id="{36B2D103-EDEC-4970-BCA6-8FDB1D900471}"/>
              </a:ext>
            </a:extLst>
          </p:cNvPr>
          <p:cNvSpPr>
            <a:spLocks noGrp="1"/>
          </p:cNvSpPr>
          <p:nvPr>
            <p:ph type="title"/>
          </p:nvPr>
        </p:nvSpPr>
        <p:spPr/>
        <p:txBody>
          <a:bodyPr/>
          <a:lstStyle/>
          <a:p>
            <a:r>
              <a:rPr lang="en-US"/>
              <a:t>Click to edit Master title style</a:t>
            </a:r>
            <a:endParaRPr lang="en-AU"/>
          </a:p>
        </p:txBody>
      </p:sp>
      <p:sp>
        <p:nvSpPr>
          <p:cNvPr id="20" name="Content Placeholder 9">
            <a:extLst>
              <a:ext uri="{FF2B5EF4-FFF2-40B4-BE49-F238E27FC236}">
                <a16:creationId xmlns:a16="http://schemas.microsoft.com/office/drawing/2014/main" id="{5AB97519-7098-0B90-15E7-D469359646AD}"/>
              </a:ext>
            </a:extLst>
          </p:cNvPr>
          <p:cNvSpPr>
            <a:spLocks noGrp="1"/>
          </p:cNvSpPr>
          <p:nvPr>
            <p:ph sz="quarter" idx="21"/>
          </p:nvPr>
        </p:nvSpPr>
        <p:spPr>
          <a:xfrm>
            <a:off x="6160214" y="2619590"/>
            <a:ext cx="2628000" cy="1648711"/>
          </a:xfrm>
        </p:spPr>
        <p:txBody>
          <a:bodyPr lIns="144000" tIns="144000" rIns="144000" bIns="72000">
            <a:noAutofit/>
          </a:bodyPr>
          <a:lstStyle>
            <a:lvl1pPr>
              <a:lnSpc>
                <a:spcPct val="95000"/>
              </a:lnSpc>
              <a:spcAft>
                <a:spcPts val="400"/>
              </a:spcAft>
              <a:defRPr sz="800">
                <a:solidFill>
                  <a:schemeClr val="bg1"/>
                </a:solidFill>
              </a:defRPr>
            </a:lvl1pPr>
            <a:lvl2pPr>
              <a:lnSpc>
                <a:spcPct val="100000"/>
              </a:lnSpc>
              <a:spcAft>
                <a:spcPts val="400"/>
              </a:spcAft>
              <a:defRPr sz="800">
                <a:solidFill>
                  <a:schemeClr val="bg1"/>
                </a:solidFill>
              </a:defRPr>
            </a:lvl2pPr>
            <a:lvl3pPr>
              <a:lnSpc>
                <a:spcPct val="100000"/>
              </a:lnSpc>
              <a:spcAft>
                <a:spcPts val="300"/>
              </a:spcAft>
              <a:buClr>
                <a:schemeClr val="bg1"/>
              </a:buClr>
              <a:defRPr sz="800">
                <a:solidFill>
                  <a:schemeClr val="bg1"/>
                </a:solidFill>
              </a:defRPr>
            </a:lvl3pPr>
            <a:lvl4pPr>
              <a:buClr>
                <a:schemeClr val="bg1"/>
              </a:buClr>
              <a:defRPr sz="800">
                <a:solidFill>
                  <a:schemeClr val="bg1"/>
                </a:solidFill>
              </a:defRPr>
            </a:lvl4pPr>
            <a:lvl5pPr>
              <a:buClr>
                <a:schemeClr val="bg1"/>
              </a:buClr>
              <a:defRPr sz="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1" name="Content Placeholder 9">
            <a:extLst>
              <a:ext uri="{FF2B5EF4-FFF2-40B4-BE49-F238E27FC236}">
                <a16:creationId xmlns:a16="http://schemas.microsoft.com/office/drawing/2014/main" id="{75FFCD21-EE88-A46A-4B91-5EA792785BF7}"/>
              </a:ext>
            </a:extLst>
          </p:cNvPr>
          <p:cNvSpPr>
            <a:spLocks noGrp="1"/>
          </p:cNvSpPr>
          <p:nvPr>
            <p:ph sz="quarter" idx="19"/>
          </p:nvPr>
        </p:nvSpPr>
        <p:spPr>
          <a:xfrm>
            <a:off x="484495" y="2594125"/>
            <a:ext cx="2628000" cy="1663550"/>
          </a:xfrm>
        </p:spPr>
        <p:txBody>
          <a:bodyPr lIns="144000" tIns="144000" rIns="144000" bIns="72000">
            <a:noAutofit/>
          </a:bodyPr>
          <a:lstStyle>
            <a:lvl1pPr>
              <a:lnSpc>
                <a:spcPct val="95000"/>
              </a:lnSpc>
              <a:spcAft>
                <a:spcPts val="400"/>
              </a:spcAft>
              <a:defRPr sz="800">
                <a:solidFill>
                  <a:schemeClr val="bg1"/>
                </a:solidFill>
              </a:defRPr>
            </a:lvl1pPr>
            <a:lvl2pPr>
              <a:lnSpc>
                <a:spcPct val="100000"/>
              </a:lnSpc>
              <a:spcAft>
                <a:spcPts val="400"/>
              </a:spcAft>
              <a:defRPr sz="800">
                <a:solidFill>
                  <a:schemeClr val="bg1"/>
                </a:solidFill>
              </a:defRPr>
            </a:lvl2pPr>
            <a:lvl3pPr>
              <a:lnSpc>
                <a:spcPct val="100000"/>
              </a:lnSpc>
              <a:spcAft>
                <a:spcPts val="300"/>
              </a:spcAft>
              <a:buClr>
                <a:schemeClr val="bg1"/>
              </a:buClr>
              <a:defRPr sz="800">
                <a:solidFill>
                  <a:schemeClr val="bg1"/>
                </a:solidFill>
              </a:defRPr>
            </a:lvl3pPr>
            <a:lvl4pPr>
              <a:buClr>
                <a:schemeClr val="bg1"/>
              </a:buClr>
              <a:defRPr sz="800">
                <a:solidFill>
                  <a:schemeClr val="bg1"/>
                </a:solidFill>
              </a:defRPr>
            </a:lvl4pPr>
            <a:lvl5pPr>
              <a:buClr>
                <a:schemeClr val="bg1"/>
              </a:buClr>
              <a:defRPr sz="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Content Placeholder 9">
            <a:extLst>
              <a:ext uri="{FF2B5EF4-FFF2-40B4-BE49-F238E27FC236}">
                <a16:creationId xmlns:a16="http://schemas.microsoft.com/office/drawing/2014/main" id="{F0F464EC-22D1-76FB-FB83-EC52DE4F1A4F}"/>
              </a:ext>
            </a:extLst>
          </p:cNvPr>
          <p:cNvSpPr>
            <a:spLocks noGrp="1"/>
          </p:cNvSpPr>
          <p:nvPr>
            <p:ph sz="quarter" idx="20"/>
          </p:nvPr>
        </p:nvSpPr>
        <p:spPr>
          <a:xfrm>
            <a:off x="3307477" y="2589912"/>
            <a:ext cx="2628000" cy="1667763"/>
          </a:xfrm>
        </p:spPr>
        <p:txBody>
          <a:bodyPr lIns="144000" tIns="144000" rIns="144000" bIns="72000">
            <a:noAutofit/>
          </a:bodyPr>
          <a:lstStyle>
            <a:lvl1pPr>
              <a:lnSpc>
                <a:spcPct val="95000"/>
              </a:lnSpc>
              <a:spcAft>
                <a:spcPts val="400"/>
              </a:spcAft>
              <a:defRPr sz="800">
                <a:solidFill>
                  <a:schemeClr val="bg1"/>
                </a:solidFill>
              </a:defRPr>
            </a:lvl1pPr>
            <a:lvl2pPr>
              <a:lnSpc>
                <a:spcPct val="100000"/>
              </a:lnSpc>
              <a:spcAft>
                <a:spcPts val="400"/>
              </a:spcAft>
              <a:defRPr sz="800">
                <a:solidFill>
                  <a:schemeClr val="bg1"/>
                </a:solidFill>
              </a:defRPr>
            </a:lvl2pPr>
            <a:lvl3pPr>
              <a:lnSpc>
                <a:spcPct val="100000"/>
              </a:lnSpc>
              <a:spcAft>
                <a:spcPts val="300"/>
              </a:spcAft>
              <a:buClr>
                <a:schemeClr val="bg1"/>
              </a:buClr>
              <a:defRPr sz="800">
                <a:solidFill>
                  <a:schemeClr val="bg1"/>
                </a:solidFill>
              </a:defRPr>
            </a:lvl3pPr>
            <a:lvl4pPr>
              <a:buClr>
                <a:schemeClr val="bg1"/>
              </a:buClr>
              <a:defRPr sz="800">
                <a:solidFill>
                  <a:schemeClr val="bg1"/>
                </a:solidFill>
              </a:defRPr>
            </a:lvl4pPr>
            <a:lvl5pPr>
              <a:buClr>
                <a:schemeClr val="bg1"/>
              </a:buClr>
              <a:defRPr sz="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Footer Placeholder 2">
            <a:extLst>
              <a:ext uri="{FF2B5EF4-FFF2-40B4-BE49-F238E27FC236}">
                <a16:creationId xmlns:a16="http://schemas.microsoft.com/office/drawing/2014/main" id="{7D0A52F8-398B-3397-6EDB-18517B6C6CFC}"/>
              </a:ext>
            </a:extLst>
          </p:cNvPr>
          <p:cNvSpPr>
            <a:spLocks noGrp="1"/>
          </p:cNvSpPr>
          <p:nvPr>
            <p:ph type="ftr" sz="quarter" idx="22"/>
          </p:nvPr>
        </p:nvSpPr>
        <p:spPr/>
        <p:txBody>
          <a:bodyPr/>
          <a:lstStyle/>
          <a:p>
            <a:r>
              <a:rPr lang="en-US"/>
              <a:t>Insert Header &amp; Footer to update across all slides</a:t>
            </a:r>
            <a:endParaRPr lang="en-AU"/>
          </a:p>
        </p:txBody>
      </p:sp>
      <p:sp>
        <p:nvSpPr>
          <p:cNvPr id="4" name="Slide Number Placeholder 3">
            <a:extLst>
              <a:ext uri="{FF2B5EF4-FFF2-40B4-BE49-F238E27FC236}">
                <a16:creationId xmlns:a16="http://schemas.microsoft.com/office/drawing/2014/main" id="{90F115FA-0841-F81C-58BB-BBB5AB7B0F48}"/>
              </a:ext>
            </a:extLst>
          </p:cNvPr>
          <p:cNvSpPr>
            <a:spLocks noGrp="1"/>
          </p:cNvSpPr>
          <p:nvPr>
            <p:ph type="sldNum" sz="quarter" idx="23"/>
          </p:nvPr>
        </p:nvSpPr>
        <p:spPr>
          <a:xfrm>
            <a:off x="8623110" y="4713001"/>
            <a:ext cx="349630" cy="118217"/>
          </a:xfrm>
        </p:spPr>
        <p:txBody>
          <a:bodyPr/>
          <a:lstStyle/>
          <a:p>
            <a:fld id="{F82478CC-1281-414B-9E8B-FC26D6B2B83D}" type="slidenum">
              <a:rPr lang="en-AU" smtClean="0"/>
              <a:pPr/>
              <a:t>‹#›</a:t>
            </a:fld>
            <a:endParaRPr lang="en-AU"/>
          </a:p>
        </p:txBody>
      </p:sp>
      <p:pic>
        <p:nvPicPr>
          <p:cNvPr id="26" name="Graphic 25">
            <a:extLst>
              <a:ext uri="{FF2B5EF4-FFF2-40B4-BE49-F238E27FC236}">
                <a16:creationId xmlns:a16="http://schemas.microsoft.com/office/drawing/2014/main" id="{D5C9B639-8095-3B08-45F7-4A1ABE3BE1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Tree>
    <p:extLst>
      <p:ext uri="{BB962C8B-B14F-4D97-AF65-F5344CB8AC3E}">
        <p14:creationId xmlns:p14="http://schemas.microsoft.com/office/powerpoint/2010/main" val="1853712071"/>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6 Boxes - Text Small Tal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461197-8E68-4D8A-BBF7-0448C4F24429}"/>
              </a:ext>
            </a:extLst>
          </p:cNvPr>
          <p:cNvSpPr/>
          <p:nvPr userDrawn="1"/>
        </p:nvSpPr>
        <p:spPr>
          <a:xfrm>
            <a:off x="484495" y="1077912"/>
            <a:ext cx="2620575" cy="2103438"/>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A13BDDEF-6B19-FC40-DB6B-822DFC5F546A}"/>
              </a:ext>
            </a:extLst>
          </p:cNvPr>
          <p:cNvSpPr/>
          <p:nvPr userDrawn="1"/>
        </p:nvSpPr>
        <p:spPr>
          <a:xfrm>
            <a:off x="3325080" y="1077912"/>
            <a:ext cx="2628000" cy="2103438"/>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F868E2F1-EA8D-34BB-9270-A9206919357E}"/>
              </a:ext>
            </a:extLst>
          </p:cNvPr>
          <p:cNvSpPr/>
          <p:nvPr userDrawn="1"/>
        </p:nvSpPr>
        <p:spPr>
          <a:xfrm>
            <a:off x="6165664" y="1077912"/>
            <a:ext cx="2628900" cy="2103438"/>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D0B47F4F-C345-4884-868A-75FC01AE7789}"/>
              </a:ext>
            </a:extLst>
          </p:cNvPr>
          <p:cNvSpPr/>
          <p:nvPr userDrawn="1"/>
        </p:nvSpPr>
        <p:spPr>
          <a:xfrm>
            <a:off x="484495" y="2942581"/>
            <a:ext cx="2628000" cy="1315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717307A6-F2A0-1962-32F3-3385C34B39CB}"/>
              </a:ext>
            </a:extLst>
          </p:cNvPr>
          <p:cNvSpPr/>
          <p:nvPr userDrawn="1"/>
        </p:nvSpPr>
        <p:spPr>
          <a:xfrm>
            <a:off x="484495" y="2920422"/>
            <a:ext cx="2628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DC19ADED-CB46-45C8-8C9D-405B0861E9AB}"/>
              </a:ext>
            </a:extLst>
          </p:cNvPr>
          <p:cNvSpPr/>
          <p:nvPr userDrawn="1"/>
        </p:nvSpPr>
        <p:spPr>
          <a:xfrm>
            <a:off x="3325080" y="2942581"/>
            <a:ext cx="2628000" cy="1315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92AE2E3E-12E1-4121-312B-8D2C4580AB3B}"/>
              </a:ext>
            </a:extLst>
          </p:cNvPr>
          <p:cNvSpPr/>
          <p:nvPr userDrawn="1"/>
        </p:nvSpPr>
        <p:spPr>
          <a:xfrm>
            <a:off x="3325080" y="2920422"/>
            <a:ext cx="2628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34C7CAC3-1642-4D35-8E50-76CD5158467E}"/>
              </a:ext>
            </a:extLst>
          </p:cNvPr>
          <p:cNvSpPr/>
          <p:nvPr userDrawn="1"/>
        </p:nvSpPr>
        <p:spPr>
          <a:xfrm>
            <a:off x="6165664" y="2942581"/>
            <a:ext cx="2628269" cy="1315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500D2E9B-562F-02C0-F623-D4FD32F2EA2A}"/>
              </a:ext>
            </a:extLst>
          </p:cNvPr>
          <p:cNvSpPr/>
          <p:nvPr userDrawn="1"/>
        </p:nvSpPr>
        <p:spPr>
          <a:xfrm>
            <a:off x="6165664" y="2920422"/>
            <a:ext cx="2628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Content Placeholder 9">
            <a:extLst>
              <a:ext uri="{FF2B5EF4-FFF2-40B4-BE49-F238E27FC236}">
                <a16:creationId xmlns:a16="http://schemas.microsoft.com/office/drawing/2014/main" id="{DD0C4E9C-90DA-D4E9-754D-E8EB9F93A353}"/>
              </a:ext>
            </a:extLst>
          </p:cNvPr>
          <p:cNvSpPr>
            <a:spLocks noGrp="1"/>
          </p:cNvSpPr>
          <p:nvPr userDrawn="1">
            <p:ph sz="quarter" idx="17"/>
          </p:nvPr>
        </p:nvSpPr>
        <p:spPr>
          <a:xfrm>
            <a:off x="3313841" y="1087437"/>
            <a:ext cx="2621636" cy="1820767"/>
          </a:xfrm>
        </p:spPr>
        <p:txBody>
          <a:bodyPr lIns="144000" tIns="144000" rIns="72000" bIns="72000">
            <a:noAutofit/>
          </a:bodyPr>
          <a:lstStyle>
            <a:lvl1pPr>
              <a:lnSpc>
                <a:spcPct val="90000"/>
              </a:lnSpc>
              <a:defRPr sz="800"/>
            </a:lvl1pPr>
            <a:lvl2pPr>
              <a:lnSpc>
                <a:spcPct val="100000"/>
              </a:lnSpc>
              <a:spcAft>
                <a:spcPts val="400"/>
              </a:spcAft>
              <a:defRPr sz="800"/>
            </a:lvl2pPr>
            <a:lvl3pPr>
              <a:lnSpc>
                <a:spcPct val="100000"/>
              </a:lnSpc>
              <a:spcAft>
                <a:spcPts val="300"/>
              </a:spcAft>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4" name="Content Placeholder 9">
            <a:extLst>
              <a:ext uri="{FF2B5EF4-FFF2-40B4-BE49-F238E27FC236}">
                <a16:creationId xmlns:a16="http://schemas.microsoft.com/office/drawing/2014/main" id="{0110E401-8C4F-29B2-80B5-F41AFC937803}"/>
              </a:ext>
            </a:extLst>
          </p:cNvPr>
          <p:cNvSpPr>
            <a:spLocks noGrp="1"/>
          </p:cNvSpPr>
          <p:nvPr userDrawn="1">
            <p:ph sz="quarter" idx="18"/>
          </p:nvPr>
        </p:nvSpPr>
        <p:spPr>
          <a:xfrm>
            <a:off x="6160214" y="1087437"/>
            <a:ext cx="2628000" cy="1820767"/>
          </a:xfrm>
        </p:spPr>
        <p:txBody>
          <a:bodyPr lIns="144000" tIns="144000" rIns="72000" bIns="72000">
            <a:noAutofit/>
          </a:bodyPr>
          <a:lstStyle>
            <a:lvl1pPr>
              <a:lnSpc>
                <a:spcPct val="90000"/>
              </a:lnSpc>
              <a:defRPr sz="800"/>
            </a:lvl1pPr>
            <a:lvl2pPr>
              <a:lnSpc>
                <a:spcPct val="100000"/>
              </a:lnSpc>
              <a:spcAft>
                <a:spcPts val="400"/>
              </a:spcAft>
              <a:defRPr sz="800"/>
            </a:lvl2pPr>
            <a:lvl3pPr>
              <a:lnSpc>
                <a:spcPct val="100000"/>
              </a:lnSpc>
              <a:spcAft>
                <a:spcPts val="300"/>
              </a:spcAft>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9">
            <a:extLst>
              <a:ext uri="{FF2B5EF4-FFF2-40B4-BE49-F238E27FC236}">
                <a16:creationId xmlns:a16="http://schemas.microsoft.com/office/drawing/2014/main" id="{88DDA734-3F07-4B22-BF7E-E0CE259CD215}"/>
              </a:ext>
            </a:extLst>
          </p:cNvPr>
          <p:cNvSpPr>
            <a:spLocks noGrp="1"/>
          </p:cNvSpPr>
          <p:nvPr userDrawn="1">
            <p:ph sz="quarter" idx="16"/>
          </p:nvPr>
        </p:nvSpPr>
        <p:spPr>
          <a:xfrm>
            <a:off x="484496" y="1087437"/>
            <a:ext cx="2628000" cy="1820767"/>
          </a:xfrm>
        </p:spPr>
        <p:txBody>
          <a:bodyPr lIns="144000" tIns="144000" rIns="72000" bIns="72000">
            <a:noAutofit/>
          </a:bodyPr>
          <a:lstStyle>
            <a:lvl1pPr>
              <a:lnSpc>
                <a:spcPct val="90000"/>
              </a:lnSpc>
              <a:defRPr sz="800"/>
            </a:lvl1pPr>
            <a:lvl2pPr>
              <a:lnSpc>
                <a:spcPct val="100000"/>
              </a:lnSpc>
              <a:spcAft>
                <a:spcPts val="400"/>
              </a:spcAft>
              <a:defRPr sz="800"/>
            </a:lvl2pPr>
            <a:lvl3pPr>
              <a:lnSpc>
                <a:spcPct val="100000"/>
              </a:lnSpc>
              <a:spcAft>
                <a:spcPts val="300"/>
              </a:spcAft>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36B2D103-EDEC-4970-BCA6-8FDB1D900471}"/>
              </a:ext>
            </a:extLst>
          </p:cNvPr>
          <p:cNvSpPr>
            <a:spLocks noGrp="1"/>
          </p:cNvSpPr>
          <p:nvPr userDrawn="1">
            <p:ph type="title"/>
          </p:nvPr>
        </p:nvSpPr>
        <p:spPr/>
        <p:txBody>
          <a:bodyPr/>
          <a:lstStyle/>
          <a:p>
            <a:r>
              <a:rPr lang="en-US"/>
              <a:t>Click to edit Master title style</a:t>
            </a:r>
            <a:endParaRPr lang="en-AU"/>
          </a:p>
        </p:txBody>
      </p:sp>
      <p:sp>
        <p:nvSpPr>
          <p:cNvPr id="20" name="Content Placeholder 9">
            <a:extLst>
              <a:ext uri="{FF2B5EF4-FFF2-40B4-BE49-F238E27FC236}">
                <a16:creationId xmlns:a16="http://schemas.microsoft.com/office/drawing/2014/main" id="{5AB97519-7098-0B90-15E7-D469359646AD}"/>
              </a:ext>
            </a:extLst>
          </p:cNvPr>
          <p:cNvSpPr>
            <a:spLocks noGrp="1"/>
          </p:cNvSpPr>
          <p:nvPr userDrawn="1">
            <p:ph sz="quarter" idx="21"/>
          </p:nvPr>
        </p:nvSpPr>
        <p:spPr>
          <a:xfrm>
            <a:off x="6160214" y="2963206"/>
            <a:ext cx="2628000" cy="1282706"/>
          </a:xfrm>
        </p:spPr>
        <p:txBody>
          <a:bodyPr lIns="144000" tIns="144000" rIns="144000" bIns="72000">
            <a:noAutofit/>
          </a:bodyPr>
          <a:lstStyle>
            <a:lvl1pPr>
              <a:lnSpc>
                <a:spcPct val="95000"/>
              </a:lnSpc>
              <a:spcAft>
                <a:spcPts val="400"/>
              </a:spcAft>
              <a:defRPr sz="800">
                <a:solidFill>
                  <a:schemeClr val="bg1"/>
                </a:solidFill>
              </a:defRPr>
            </a:lvl1pPr>
            <a:lvl2pPr>
              <a:lnSpc>
                <a:spcPct val="100000"/>
              </a:lnSpc>
              <a:spcAft>
                <a:spcPts val="400"/>
              </a:spcAft>
              <a:defRPr sz="800">
                <a:solidFill>
                  <a:schemeClr val="bg1"/>
                </a:solidFill>
              </a:defRPr>
            </a:lvl2pPr>
            <a:lvl3pPr>
              <a:lnSpc>
                <a:spcPct val="100000"/>
              </a:lnSpc>
              <a:spcAft>
                <a:spcPts val="300"/>
              </a:spcAft>
              <a:buClr>
                <a:schemeClr val="bg1"/>
              </a:buClr>
              <a:defRPr sz="800">
                <a:solidFill>
                  <a:schemeClr val="bg1"/>
                </a:solidFill>
              </a:defRPr>
            </a:lvl3pPr>
            <a:lvl4pPr>
              <a:buClr>
                <a:schemeClr val="bg1"/>
              </a:buClr>
              <a:defRPr sz="800">
                <a:solidFill>
                  <a:schemeClr val="bg1"/>
                </a:solidFill>
              </a:defRPr>
            </a:lvl4pPr>
            <a:lvl5pPr>
              <a:buClr>
                <a:schemeClr val="bg1"/>
              </a:buClr>
              <a:defRPr sz="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1" name="Content Placeholder 9">
            <a:extLst>
              <a:ext uri="{FF2B5EF4-FFF2-40B4-BE49-F238E27FC236}">
                <a16:creationId xmlns:a16="http://schemas.microsoft.com/office/drawing/2014/main" id="{75FFCD21-EE88-A46A-4B91-5EA792785BF7}"/>
              </a:ext>
            </a:extLst>
          </p:cNvPr>
          <p:cNvSpPr>
            <a:spLocks noGrp="1"/>
          </p:cNvSpPr>
          <p:nvPr userDrawn="1">
            <p:ph sz="quarter" idx="19"/>
          </p:nvPr>
        </p:nvSpPr>
        <p:spPr>
          <a:xfrm>
            <a:off x="484495" y="2963206"/>
            <a:ext cx="2628000" cy="1282706"/>
          </a:xfrm>
        </p:spPr>
        <p:txBody>
          <a:bodyPr lIns="144000" tIns="144000" rIns="144000" bIns="72000">
            <a:noAutofit/>
          </a:bodyPr>
          <a:lstStyle>
            <a:lvl1pPr>
              <a:lnSpc>
                <a:spcPct val="95000"/>
              </a:lnSpc>
              <a:spcAft>
                <a:spcPts val="400"/>
              </a:spcAft>
              <a:defRPr sz="800">
                <a:solidFill>
                  <a:schemeClr val="bg1"/>
                </a:solidFill>
              </a:defRPr>
            </a:lvl1pPr>
            <a:lvl2pPr>
              <a:lnSpc>
                <a:spcPct val="100000"/>
              </a:lnSpc>
              <a:spcAft>
                <a:spcPts val="400"/>
              </a:spcAft>
              <a:defRPr sz="800">
                <a:solidFill>
                  <a:schemeClr val="bg1"/>
                </a:solidFill>
              </a:defRPr>
            </a:lvl2pPr>
            <a:lvl3pPr>
              <a:lnSpc>
                <a:spcPct val="100000"/>
              </a:lnSpc>
              <a:spcAft>
                <a:spcPts val="300"/>
              </a:spcAft>
              <a:buClr>
                <a:schemeClr val="bg1"/>
              </a:buClr>
              <a:defRPr sz="800">
                <a:solidFill>
                  <a:schemeClr val="bg1"/>
                </a:solidFill>
              </a:defRPr>
            </a:lvl3pPr>
            <a:lvl4pPr>
              <a:buClr>
                <a:schemeClr val="bg1"/>
              </a:buClr>
              <a:defRPr sz="800">
                <a:solidFill>
                  <a:schemeClr val="bg1"/>
                </a:solidFill>
              </a:defRPr>
            </a:lvl4pPr>
            <a:lvl5pPr>
              <a:buClr>
                <a:schemeClr val="bg1"/>
              </a:buClr>
              <a:defRPr sz="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Content Placeholder 9">
            <a:extLst>
              <a:ext uri="{FF2B5EF4-FFF2-40B4-BE49-F238E27FC236}">
                <a16:creationId xmlns:a16="http://schemas.microsoft.com/office/drawing/2014/main" id="{F0F464EC-22D1-76FB-FB83-EC52DE4F1A4F}"/>
              </a:ext>
            </a:extLst>
          </p:cNvPr>
          <p:cNvSpPr>
            <a:spLocks noGrp="1"/>
          </p:cNvSpPr>
          <p:nvPr userDrawn="1">
            <p:ph sz="quarter" idx="20"/>
          </p:nvPr>
        </p:nvSpPr>
        <p:spPr>
          <a:xfrm>
            <a:off x="3320715" y="2963206"/>
            <a:ext cx="2614761" cy="1282706"/>
          </a:xfrm>
        </p:spPr>
        <p:txBody>
          <a:bodyPr lIns="144000" tIns="144000" rIns="144000" bIns="72000">
            <a:noAutofit/>
          </a:bodyPr>
          <a:lstStyle>
            <a:lvl1pPr>
              <a:lnSpc>
                <a:spcPct val="95000"/>
              </a:lnSpc>
              <a:spcAft>
                <a:spcPts val="400"/>
              </a:spcAft>
              <a:defRPr sz="800">
                <a:solidFill>
                  <a:schemeClr val="bg1"/>
                </a:solidFill>
              </a:defRPr>
            </a:lvl1pPr>
            <a:lvl2pPr>
              <a:lnSpc>
                <a:spcPct val="100000"/>
              </a:lnSpc>
              <a:spcAft>
                <a:spcPts val="400"/>
              </a:spcAft>
              <a:defRPr sz="800">
                <a:solidFill>
                  <a:schemeClr val="bg1"/>
                </a:solidFill>
              </a:defRPr>
            </a:lvl2pPr>
            <a:lvl3pPr>
              <a:lnSpc>
                <a:spcPct val="100000"/>
              </a:lnSpc>
              <a:spcAft>
                <a:spcPts val="300"/>
              </a:spcAft>
              <a:buClr>
                <a:schemeClr val="bg1"/>
              </a:buClr>
              <a:defRPr sz="800">
                <a:solidFill>
                  <a:schemeClr val="bg1"/>
                </a:solidFill>
              </a:defRPr>
            </a:lvl3pPr>
            <a:lvl4pPr>
              <a:buClr>
                <a:schemeClr val="bg1"/>
              </a:buClr>
              <a:defRPr sz="800">
                <a:solidFill>
                  <a:schemeClr val="bg1"/>
                </a:solidFill>
              </a:defRPr>
            </a:lvl4pPr>
            <a:lvl5pPr>
              <a:buClr>
                <a:schemeClr val="bg1"/>
              </a:buClr>
              <a:defRPr sz="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Footer Placeholder 2">
            <a:extLst>
              <a:ext uri="{FF2B5EF4-FFF2-40B4-BE49-F238E27FC236}">
                <a16:creationId xmlns:a16="http://schemas.microsoft.com/office/drawing/2014/main" id="{7D0A52F8-398B-3397-6EDB-18517B6C6CFC}"/>
              </a:ext>
            </a:extLst>
          </p:cNvPr>
          <p:cNvSpPr>
            <a:spLocks noGrp="1"/>
          </p:cNvSpPr>
          <p:nvPr userDrawn="1">
            <p:ph type="ftr" sz="quarter" idx="22"/>
          </p:nvPr>
        </p:nvSpPr>
        <p:spPr/>
        <p:txBody>
          <a:bodyPr/>
          <a:lstStyle/>
          <a:p>
            <a:r>
              <a:rPr lang="en-US"/>
              <a:t>Insert Header &amp; Footer to update across all slides</a:t>
            </a:r>
            <a:endParaRPr lang="en-AU"/>
          </a:p>
        </p:txBody>
      </p:sp>
      <p:sp>
        <p:nvSpPr>
          <p:cNvPr id="4" name="Slide Number Placeholder 3">
            <a:extLst>
              <a:ext uri="{FF2B5EF4-FFF2-40B4-BE49-F238E27FC236}">
                <a16:creationId xmlns:a16="http://schemas.microsoft.com/office/drawing/2014/main" id="{90F115FA-0841-F81C-58BB-BBB5AB7B0F48}"/>
              </a:ext>
            </a:extLst>
          </p:cNvPr>
          <p:cNvSpPr>
            <a:spLocks noGrp="1"/>
          </p:cNvSpPr>
          <p:nvPr userDrawn="1">
            <p:ph type="sldNum" sz="quarter" idx="23"/>
          </p:nvPr>
        </p:nvSpPr>
        <p:spPr>
          <a:xfrm>
            <a:off x="8623110" y="4713001"/>
            <a:ext cx="349630" cy="118217"/>
          </a:xfrm>
        </p:spPr>
        <p:txBody>
          <a:bodyPr/>
          <a:lstStyle/>
          <a:p>
            <a:fld id="{F82478CC-1281-414B-9E8B-FC26D6B2B83D}" type="slidenum">
              <a:rPr lang="en-AU" smtClean="0"/>
              <a:pPr/>
              <a:t>‹#›</a:t>
            </a:fld>
            <a:endParaRPr lang="en-AU"/>
          </a:p>
        </p:txBody>
      </p:sp>
      <p:pic>
        <p:nvPicPr>
          <p:cNvPr id="26" name="Graphic 25">
            <a:extLst>
              <a:ext uri="{FF2B5EF4-FFF2-40B4-BE49-F238E27FC236}">
                <a16:creationId xmlns:a16="http://schemas.microsoft.com/office/drawing/2014/main" id="{D5C9B639-8095-3B08-45F7-4A1ABE3BE1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Tree>
    <p:extLst>
      <p:ext uri="{BB962C8B-B14F-4D97-AF65-F5344CB8AC3E}">
        <p14:creationId xmlns:p14="http://schemas.microsoft.com/office/powerpoint/2010/main" val="3900890642"/>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6 Boxes with Pictures">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1C684F91-0F4A-243E-1EA6-16EB40FB37A2}"/>
              </a:ext>
            </a:extLst>
          </p:cNvPr>
          <p:cNvGrpSpPr/>
          <p:nvPr userDrawn="1"/>
        </p:nvGrpSpPr>
        <p:grpSpPr>
          <a:xfrm>
            <a:off x="484495" y="1077912"/>
            <a:ext cx="2628000" cy="3179763"/>
            <a:chOff x="484495" y="1077912"/>
            <a:chExt cx="2628000" cy="3179763"/>
          </a:xfrm>
        </p:grpSpPr>
        <p:sp>
          <p:nvSpPr>
            <p:cNvPr id="22" name="Rectangle 21">
              <a:extLst>
                <a:ext uri="{FF2B5EF4-FFF2-40B4-BE49-F238E27FC236}">
                  <a16:creationId xmlns:a16="http://schemas.microsoft.com/office/drawing/2014/main" id="{C19AF277-599D-6797-49C8-D6E06D753718}"/>
                </a:ext>
              </a:extLst>
            </p:cNvPr>
            <p:cNvSpPr/>
            <p:nvPr userDrawn="1"/>
          </p:nvSpPr>
          <p:spPr>
            <a:xfrm>
              <a:off x="484495" y="1077912"/>
              <a:ext cx="2620575" cy="1512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A9B4E32D-F302-F23A-7713-EB301E050012}"/>
                </a:ext>
              </a:extLst>
            </p:cNvPr>
            <p:cNvSpPr/>
            <p:nvPr userDrawn="1"/>
          </p:nvSpPr>
          <p:spPr>
            <a:xfrm>
              <a:off x="484495" y="2601675"/>
              <a:ext cx="2628000" cy="165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C7B912EC-89F7-8D78-EA63-A5C77A49AABE}"/>
                </a:ext>
              </a:extLst>
            </p:cNvPr>
            <p:cNvSpPr/>
            <p:nvPr userDrawn="1"/>
          </p:nvSpPr>
          <p:spPr>
            <a:xfrm>
              <a:off x="484495" y="2569788"/>
              <a:ext cx="2628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3" name="Rectangle 32">
            <a:extLst>
              <a:ext uri="{FF2B5EF4-FFF2-40B4-BE49-F238E27FC236}">
                <a16:creationId xmlns:a16="http://schemas.microsoft.com/office/drawing/2014/main" id="{2F57FDCF-6772-076E-0E0F-324EA537AF32}"/>
              </a:ext>
            </a:extLst>
          </p:cNvPr>
          <p:cNvSpPr/>
          <p:nvPr userDrawn="1"/>
        </p:nvSpPr>
        <p:spPr>
          <a:xfrm>
            <a:off x="3325080" y="2601675"/>
            <a:ext cx="2628000" cy="165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a:extLst>
              <a:ext uri="{FF2B5EF4-FFF2-40B4-BE49-F238E27FC236}">
                <a16:creationId xmlns:a16="http://schemas.microsoft.com/office/drawing/2014/main" id="{ADCB3B55-7A5E-5B4C-BF16-155039D8C4F8}"/>
              </a:ext>
            </a:extLst>
          </p:cNvPr>
          <p:cNvSpPr/>
          <p:nvPr userDrawn="1"/>
        </p:nvSpPr>
        <p:spPr>
          <a:xfrm>
            <a:off x="3325080" y="1077912"/>
            <a:ext cx="2628000" cy="1512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6E4C5D1B-3FB7-C553-5842-74358B87CEB3}"/>
              </a:ext>
            </a:extLst>
          </p:cNvPr>
          <p:cNvSpPr/>
          <p:nvPr userDrawn="1"/>
        </p:nvSpPr>
        <p:spPr>
          <a:xfrm>
            <a:off x="3325080" y="2569788"/>
            <a:ext cx="2628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6" name="Group 35">
            <a:extLst>
              <a:ext uri="{FF2B5EF4-FFF2-40B4-BE49-F238E27FC236}">
                <a16:creationId xmlns:a16="http://schemas.microsoft.com/office/drawing/2014/main" id="{76B343AD-06F1-22E3-B237-3A111E4AEF04}"/>
              </a:ext>
            </a:extLst>
          </p:cNvPr>
          <p:cNvGrpSpPr/>
          <p:nvPr userDrawn="1"/>
        </p:nvGrpSpPr>
        <p:grpSpPr>
          <a:xfrm>
            <a:off x="6165664" y="1077912"/>
            <a:ext cx="2628900" cy="3179763"/>
            <a:chOff x="6165664" y="1077912"/>
            <a:chExt cx="2628900" cy="3179763"/>
          </a:xfrm>
        </p:grpSpPr>
        <p:sp>
          <p:nvSpPr>
            <p:cNvPr id="37" name="Rectangle 36">
              <a:extLst>
                <a:ext uri="{FF2B5EF4-FFF2-40B4-BE49-F238E27FC236}">
                  <a16:creationId xmlns:a16="http://schemas.microsoft.com/office/drawing/2014/main" id="{B4D17883-D0FA-4A44-D901-D1A9E02C6B3D}"/>
                </a:ext>
              </a:extLst>
            </p:cNvPr>
            <p:cNvSpPr/>
            <p:nvPr userDrawn="1"/>
          </p:nvSpPr>
          <p:spPr>
            <a:xfrm>
              <a:off x="6165664" y="1077912"/>
              <a:ext cx="2628900" cy="1512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a:extLst>
                <a:ext uri="{FF2B5EF4-FFF2-40B4-BE49-F238E27FC236}">
                  <a16:creationId xmlns:a16="http://schemas.microsoft.com/office/drawing/2014/main" id="{2AC767E8-D8EA-D153-1652-6503E4171C33}"/>
                </a:ext>
              </a:extLst>
            </p:cNvPr>
            <p:cNvSpPr/>
            <p:nvPr userDrawn="1"/>
          </p:nvSpPr>
          <p:spPr>
            <a:xfrm>
              <a:off x="6165664" y="2601675"/>
              <a:ext cx="2628269" cy="165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4D62B581-48D1-A889-C508-D5992F824D4A}"/>
                </a:ext>
              </a:extLst>
            </p:cNvPr>
            <p:cNvSpPr/>
            <p:nvPr userDrawn="1"/>
          </p:nvSpPr>
          <p:spPr>
            <a:xfrm>
              <a:off x="6165664" y="2569788"/>
              <a:ext cx="2628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a:extLst>
              <a:ext uri="{FF2B5EF4-FFF2-40B4-BE49-F238E27FC236}">
                <a16:creationId xmlns:a16="http://schemas.microsoft.com/office/drawing/2014/main" id="{36B2D103-EDEC-4970-BCA6-8FDB1D900471}"/>
              </a:ext>
            </a:extLst>
          </p:cNvPr>
          <p:cNvSpPr>
            <a:spLocks noGrp="1"/>
          </p:cNvSpPr>
          <p:nvPr userDrawn="1">
            <p:ph type="title"/>
          </p:nvPr>
        </p:nvSpPr>
        <p:spPr/>
        <p:txBody>
          <a:bodyPr/>
          <a:lstStyle/>
          <a:p>
            <a:r>
              <a:rPr lang="en-US"/>
              <a:t>Click to edit Master title style</a:t>
            </a:r>
            <a:endParaRPr lang="en-AU"/>
          </a:p>
        </p:txBody>
      </p:sp>
      <p:sp>
        <p:nvSpPr>
          <p:cNvPr id="4" name="Picture Placeholder 3">
            <a:extLst>
              <a:ext uri="{FF2B5EF4-FFF2-40B4-BE49-F238E27FC236}">
                <a16:creationId xmlns:a16="http://schemas.microsoft.com/office/drawing/2014/main" id="{AE7C5065-6338-F109-342C-D270CF21348A}"/>
              </a:ext>
            </a:extLst>
          </p:cNvPr>
          <p:cNvSpPr>
            <a:spLocks noGrp="1"/>
          </p:cNvSpPr>
          <p:nvPr userDrawn="1">
            <p:ph type="pic" sz="quarter" idx="19"/>
          </p:nvPr>
        </p:nvSpPr>
        <p:spPr>
          <a:xfrm>
            <a:off x="491063" y="2604563"/>
            <a:ext cx="2620962" cy="1646237"/>
          </a:xfrm>
        </p:spPr>
        <p:txBody>
          <a:bodyPr/>
          <a:lstStyle>
            <a:lvl1pPr>
              <a:defRPr>
                <a:solidFill>
                  <a:schemeClr val="bg1"/>
                </a:solidFill>
              </a:defRPr>
            </a:lvl1pPr>
          </a:lstStyle>
          <a:p>
            <a:r>
              <a:rPr lang="en-US"/>
              <a:t>Click icon to add picture</a:t>
            </a:r>
            <a:endParaRPr lang="en-AU"/>
          </a:p>
        </p:txBody>
      </p:sp>
      <p:sp>
        <p:nvSpPr>
          <p:cNvPr id="26" name="Picture Placeholder 3">
            <a:extLst>
              <a:ext uri="{FF2B5EF4-FFF2-40B4-BE49-F238E27FC236}">
                <a16:creationId xmlns:a16="http://schemas.microsoft.com/office/drawing/2014/main" id="{1D0910E2-63BE-9DD4-DEDF-C79020191A8D}"/>
              </a:ext>
            </a:extLst>
          </p:cNvPr>
          <p:cNvSpPr>
            <a:spLocks noGrp="1"/>
          </p:cNvSpPr>
          <p:nvPr userDrawn="1">
            <p:ph type="pic" sz="quarter" idx="21"/>
          </p:nvPr>
        </p:nvSpPr>
        <p:spPr>
          <a:xfrm>
            <a:off x="6168478" y="2606400"/>
            <a:ext cx="2628000" cy="1656000"/>
          </a:xfrm>
        </p:spPr>
        <p:txBody>
          <a:bodyPr/>
          <a:lstStyle>
            <a:lvl1pPr>
              <a:defRPr>
                <a:solidFill>
                  <a:schemeClr val="bg1"/>
                </a:solidFill>
              </a:defRPr>
            </a:lvl1pPr>
          </a:lstStyle>
          <a:p>
            <a:r>
              <a:rPr lang="en-US"/>
              <a:t>Click icon to add picture</a:t>
            </a:r>
            <a:endParaRPr lang="en-AU"/>
          </a:p>
        </p:txBody>
      </p:sp>
      <p:sp>
        <p:nvSpPr>
          <p:cNvPr id="3" name="Footer Placeholder 2">
            <a:extLst>
              <a:ext uri="{FF2B5EF4-FFF2-40B4-BE49-F238E27FC236}">
                <a16:creationId xmlns:a16="http://schemas.microsoft.com/office/drawing/2014/main" id="{D99631F8-E5D2-BF86-45B2-D8ADA5CF7EF4}"/>
              </a:ext>
            </a:extLst>
          </p:cNvPr>
          <p:cNvSpPr>
            <a:spLocks noGrp="1"/>
          </p:cNvSpPr>
          <p:nvPr userDrawn="1">
            <p:ph type="ftr" sz="quarter" idx="22"/>
          </p:nvPr>
        </p:nvSpPr>
        <p:spPr/>
        <p:txBody>
          <a:bodyPr/>
          <a:lstStyle/>
          <a:p>
            <a:r>
              <a:rPr lang="en-US"/>
              <a:t>Insert Header &amp; Footer to update across all slides</a:t>
            </a:r>
            <a:endParaRPr lang="en-AU"/>
          </a:p>
        </p:txBody>
      </p:sp>
      <p:sp>
        <p:nvSpPr>
          <p:cNvPr id="7" name="Slide Number Placeholder 6">
            <a:extLst>
              <a:ext uri="{FF2B5EF4-FFF2-40B4-BE49-F238E27FC236}">
                <a16:creationId xmlns:a16="http://schemas.microsoft.com/office/drawing/2014/main" id="{60D0D9E2-4CE6-5FFA-5F3C-00767DC311B8}"/>
              </a:ext>
            </a:extLst>
          </p:cNvPr>
          <p:cNvSpPr>
            <a:spLocks noGrp="1"/>
          </p:cNvSpPr>
          <p:nvPr userDrawn="1">
            <p:ph type="sldNum" sz="quarter" idx="23"/>
          </p:nvPr>
        </p:nvSpPr>
        <p:spPr/>
        <p:txBody>
          <a:bodyPr/>
          <a:lstStyle/>
          <a:p>
            <a:fld id="{F82478CC-1281-414B-9E8B-FC26D6B2B83D}" type="slidenum">
              <a:rPr lang="en-AU" smtClean="0"/>
              <a:pPr/>
              <a:t>‹#›</a:t>
            </a:fld>
            <a:endParaRPr lang="en-AU"/>
          </a:p>
        </p:txBody>
      </p:sp>
      <p:pic>
        <p:nvPicPr>
          <p:cNvPr id="27" name="Graphic 26">
            <a:extLst>
              <a:ext uri="{FF2B5EF4-FFF2-40B4-BE49-F238E27FC236}">
                <a16:creationId xmlns:a16="http://schemas.microsoft.com/office/drawing/2014/main" id="{CFEB31A7-2FE8-4C77-8719-E9C0005D5F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
        <p:nvSpPr>
          <p:cNvPr id="40" name="Content Placeholder 9">
            <a:extLst>
              <a:ext uri="{FF2B5EF4-FFF2-40B4-BE49-F238E27FC236}">
                <a16:creationId xmlns:a16="http://schemas.microsoft.com/office/drawing/2014/main" id="{68ED5339-A058-543A-94A1-04CD21F0F6A8}"/>
              </a:ext>
            </a:extLst>
          </p:cNvPr>
          <p:cNvSpPr>
            <a:spLocks noGrp="1"/>
          </p:cNvSpPr>
          <p:nvPr userDrawn="1">
            <p:ph sz="quarter" idx="17"/>
          </p:nvPr>
        </p:nvSpPr>
        <p:spPr>
          <a:xfrm>
            <a:off x="3321125" y="1087438"/>
            <a:ext cx="2628000" cy="1512000"/>
          </a:xfrm>
        </p:spPr>
        <p:txBody>
          <a:bodyPr lIns="144000" tIns="144000" rIns="72000" bIns="72000">
            <a:noAutofit/>
          </a:bodyPr>
          <a:lstStyle>
            <a:lvl1pPr>
              <a:lnSpc>
                <a:spcPct val="90000"/>
              </a:lnSpc>
              <a:defRPr sz="800"/>
            </a:lvl1pPr>
            <a:lvl2pPr>
              <a:lnSpc>
                <a:spcPct val="100000"/>
              </a:lnSpc>
              <a:spcAft>
                <a:spcPts val="400"/>
              </a:spcAft>
              <a:defRPr sz="800"/>
            </a:lvl2pPr>
            <a:lvl3pPr>
              <a:lnSpc>
                <a:spcPct val="100000"/>
              </a:lnSpc>
              <a:spcAft>
                <a:spcPts val="300"/>
              </a:spcAft>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1" name="Content Placeholder 9">
            <a:extLst>
              <a:ext uri="{FF2B5EF4-FFF2-40B4-BE49-F238E27FC236}">
                <a16:creationId xmlns:a16="http://schemas.microsoft.com/office/drawing/2014/main" id="{7DBD623C-D8C0-9C14-A3E5-5775E685F6A8}"/>
              </a:ext>
            </a:extLst>
          </p:cNvPr>
          <p:cNvSpPr>
            <a:spLocks noGrp="1"/>
          </p:cNvSpPr>
          <p:nvPr userDrawn="1">
            <p:ph sz="quarter" idx="18"/>
          </p:nvPr>
        </p:nvSpPr>
        <p:spPr>
          <a:xfrm>
            <a:off x="6167038" y="1087438"/>
            <a:ext cx="2628000" cy="1512000"/>
          </a:xfrm>
        </p:spPr>
        <p:txBody>
          <a:bodyPr lIns="144000" tIns="144000" rIns="72000" bIns="72000">
            <a:noAutofit/>
          </a:bodyPr>
          <a:lstStyle>
            <a:lvl1pPr>
              <a:lnSpc>
                <a:spcPct val="90000"/>
              </a:lnSpc>
              <a:defRPr sz="800"/>
            </a:lvl1pPr>
            <a:lvl2pPr>
              <a:lnSpc>
                <a:spcPct val="100000"/>
              </a:lnSpc>
              <a:spcAft>
                <a:spcPts val="400"/>
              </a:spcAft>
              <a:defRPr sz="800"/>
            </a:lvl2pPr>
            <a:lvl3pPr>
              <a:lnSpc>
                <a:spcPct val="100000"/>
              </a:lnSpc>
              <a:spcAft>
                <a:spcPts val="300"/>
              </a:spcAft>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2" name="Content Placeholder 9">
            <a:extLst>
              <a:ext uri="{FF2B5EF4-FFF2-40B4-BE49-F238E27FC236}">
                <a16:creationId xmlns:a16="http://schemas.microsoft.com/office/drawing/2014/main" id="{DF030385-4FBA-8729-2763-BA90A103BC5E}"/>
              </a:ext>
            </a:extLst>
          </p:cNvPr>
          <p:cNvSpPr>
            <a:spLocks noGrp="1"/>
          </p:cNvSpPr>
          <p:nvPr userDrawn="1">
            <p:ph sz="quarter" idx="16"/>
          </p:nvPr>
        </p:nvSpPr>
        <p:spPr>
          <a:xfrm>
            <a:off x="484496" y="1087438"/>
            <a:ext cx="2628000" cy="1512000"/>
          </a:xfrm>
        </p:spPr>
        <p:txBody>
          <a:bodyPr lIns="144000" tIns="144000" rIns="72000" bIns="72000">
            <a:noAutofit/>
          </a:bodyPr>
          <a:lstStyle>
            <a:lvl1pPr>
              <a:lnSpc>
                <a:spcPct val="90000"/>
              </a:lnSpc>
              <a:defRPr sz="800"/>
            </a:lvl1pPr>
            <a:lvl2pPr>
              <a:lnSpc>
                <a:spcPct val="100000"/>
              </a:lnSpc>
              <a:spcAft>
                <a:spcPts val="400"/>
              </a:spcAft>
              <a:defRPr sz="800"/>
            </a:lvl2pPr>
            <a:lvl3pPr>
              <a:lnSpc>
                <a:spcPct val="100000"/>
              </a:lnSpc>
              <a:spcAft>
                <a:spcPts val="300"/>
              </a:spcAft>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3" name="Picture Placeholder 3">
            <a:extLst>
              <a:ext uri="{FF2B5EF4-FFF2-40B4-BE49-F238E27FC236}">
                <a16:creationId xmlns:a16="http://schemas.microsoft.com/office/drawing/2014/main" id="{3370E634-66F6-EC16-21D5-B26D8874A7C1}"/>
              </a:ext>
            </a:extLst>
          </p:cNvPr>
          <p:cNvSpPr>
            <a:spLocks noGrp="1"/>
          </p:cNvSpPr>
          <p:nvPr>
            <p:ph type="pic" sz="quarter" idx="20"/>
          </p:nvPr>
        </p:nvSpPr>
        <p:spPr>
          <a:xfrm>
            <a:off x="3326400" y="2604294"/>
            <a:ext cx="2628000" cy="1656000"/>
          </a:xfrm>
        </p:spPr>
        <p:txBody>
          <a:bodyPr/>
          <a:lstStyle>
            <a:lvl1pPr>
              <a:defRPr>
                <a:solidFill>
                  <a:schemeClr val="bg1"/>
                </a:solidFill>
              </a:defRPr>
            </a:lvl1pPr>
          </a:lstStyle>
          <a:p>
            <a:r>
              <a:rPr lang="en-US"/>
              <a:t>Click icon to add picture</a:t>
            </a:r>
            <a:endParaRPr lang="en-AU"/>
          </a:p>
        </p:txBody>
      </p:sp>
    </p:spTree>
    <p:extLst>
      <p:ext uri="{BB962C8B-B14F-4D97-AF65-F5344CB8AC3E}">
        <p14:creationId xmlns:p14="http://schemas.microsoft.com/office/powerpoint/2010/main" val="3727738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 Box Pictur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461197-8E68-4D8A-BBF7-0448C4F24429}"/>
              </a:ext>
            </a:extLst>
          </p:cNvPr>
          <p:cNvSpPr/>
          <p:nvPr userDrawn="1"/>
        </p:nvSpPr>
        <p:spPr>
          <a:xfrm>
            <a:off x="485775" y="2867026"/>
            <a:ext cx="2620575" cy="13843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36B2D103-EDEC-4970-BCA6-8FDB1D900471}"/>
              </a:ext>
            </a:extLst>
          </p:cNvPr>
          <p:cNvSpPr>
            <a:spLocks noGrp="1"/>
          </p:cNvSpPr>
          <p:nvPr>
            <p:ph type="title"/>
          </p:nvPr>
        </p:nvSpPr>
        <p:spPr/>
        <p:txBody>
          <a:bodyPr/>
          <a:lstStyle/>
          <a:p>
            <a:r>
              <a:rPr lang="en-US"/>
              <a:t>Click to edit Master title style</a:t>
            </a:r>
            <a:endParaRPr lang="en-AU"/>
          </a:p>
        </p:txBody>
      </p:sp>
      <p:sp>
        <p:nvSpPr>
          <p:cNvPr id="5" name="Content Placeholder 9">
            <a:extLst>
              <a:ext uri="{FF2B5EF4-FFF2-40B4-BE49-F238E27FC236}">
                <a16:creationId xmlns:a16="http://schemas.microsoft.com/office/drawing/2014/main" id="{88DDA734-3F07-4B22-BF7E-E0CE259CD215}"/>
              </a:ext>
            </a:extLst>
          </p:cNvPr>
          <p:cNvSpPr>
            <a:spLocks noGrp="1"/>
          </p:cNvSpPr>
          <p:nvPr>
            <p:ph sz="quarter" idx="16"/>
          </p:nvPr>
        </p:nvSpPr>
        <p:spPr>
          <a:xfrm>
            <a:off x="485774" y="2917989"/>
            <a:ext cx="2480029" cy="1138074"/>
          </a:xfrm>
        </p:spPr>
        <p:txBody>
          <a:bodyPr lIns="144000" tIns="144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Rectangle 10">
            <a:extLst>
              <a:ext uri="{FF2B5EF4-FFF2-40B4-BE49-F238E27FC236}">
                <a16:creationId xmlns:a16="http://schemas.microsoft.com/office/drawing/2014/main" id="{228923B7-22F8-4DE6-9393-93B24B1676DA}"/>
              </a:ext>
            </a:extLst>
          </p:cNvPr>
          <p:cNvSpPr/>
          <p:nvPr userDrawn="1"/>
        </p:nvSpPr>
        <p:spPr>
          <a:xfrm>
            <a:off x="3368967" y="2867026"/>
            <a:ext cx="2617968" cy="13843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8B47929F-8733-45A0-B55C-6551EFA0AFCA}"/>
              </a:ext>
            </a:extLst>
          </p:cNvPr>
          <p:cNvSpPr/>
          <p:nvPr userDrawn="1"/>
        </p:nvSpPr>
        <p:spPr>
          <a:xfrm>
            <a:off x="6223583" y="2867026"/>
            <a:ext cx="2592000" cy="13843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Content Placeholder 9">
            <a:extLst>
              <a:ext uri="{FF2B5EF4-FFF2-40B4-BE49-F238E27FC236}">
                <a16:creationId xmlns:a16="http://schemas.microsoft.com/office/drawing/2014/main" id="{A9CCE174-73BD-48E2-A07D-18C924BE6B67}"/>
              </a:ext>
            </a:extLst>
          </p:cNvPr>
          <p:cNvSpPr>
            <a:spLocks noGrp="1"/>
          </p:cNvSpPr>
          <p:nvPr>
            <p:ph sz="quarter" idx="17"/>
          </p:nvPr>
        </p:nvSpPr>
        <p:spPr>
          <a:xfrm>
            <a:off x="3366134" y="2908462"/>
            <a:ext cx="2452986" cy="1147600"/>
          </a:xfrm>
        </p:spPr>
        <p:txBody>
          <a:bodyPr lIns="144000" tIns="144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Content Placeholder 9">
            <a:extLst>
              <a:ext uri="{FF2B5EF4-FFF2-40B4-BE49-F238E27FC236}">
                <a16:creationId xmlns:a16="http://schemas.microsoft.com/office/drawing/2014/main" id="{3A680EC0-D366-496A-9BA6-93EB9BEBA731}"/>
              </a:ext>
            </a:extLst>
          </p:cNvPr>
          <p:cNvSpPr>
            <a:spLocks noGrp="1"/>
          </p:cNvSpPr>
          <p:nvPr>
            <p:ph sz="quarter" idx="18"/>
          </p:nvPr>
        </p:nvSpPr>
        <p:spPr>
          <a:xfrm>
            <a:off x="6217693" y="2917988"/>
            <a:ext cx="2440532" cy="1138074"/>
          </a:xfrm>
        </p:spPr>
        <p:txBody>
          <a:bodyPr lIns="144000" tIns="144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1" name="Picture Placeholder 20">
            <a:extLst>
              <a:ext uri="{FF2B5EF4-FFF2-40B4-BE49-F238E27FC236}">
                <a16:creationId xmlns:a16="http://schemas.microsoft.com/office/drawing/2014/main" id="{89E902E7-B4F4-46AE-A6CB-89504755F0D2}"/>
              </a:ext>
            </a:extLst>
          </p:cNvPr>
          <p:cNvSpPr>
            <a:spLocks noGrp="1"/>
          </p:cNvSpPr>
          <p:nvPr>
            <p:ph type="pic" sz="quarter" idx="23"/>
          </p:nvPr>
        </p:nvSpPr>
        <p:spPr>
          <a:xfrm>
            <a:off x="485775" y="1087438"/>
            <a:ext cx="2620963" cy="1770062"/>
          </a:xfrm>
          <a:solidFill>
            <a:schemeClr val="bg1">
              <a:lumMod val="75000"/>
            </a:schemeClr>
          </a:solidFill>
        </p:spPr>
        <p:txBody>
          <a:bodyPr/>
          <a:lstStyle/>
          <a:p>
            <a:r>
              <a:rPr lang="en-US"/>
              <a:t>Click icon to add picture</a:t>
            </a:r>
            <a:endParaRPr lang="en-AU"/>
          </a:p>
        </p:txBody>
      </p:sp>
      <p:sp>
        <p:nvSpPr>
          <p:cNvPr id="24" name="object 19">
            <a:extLst>
              <a:ext uri="{FF2B5EF4-FFF2-40B4-BE49-F238E27FC236}">
                <a16:creationId xmlns:a16="http://schemas.microsoft.com/office/drawing/2014/main" id="{413347FA-2BFD-46A2-BF59-98B11FD96122}"/>
              </a:ext>
            </a:extLst>
          </p:cNvPr>
          <p:cNvSpPr/>
          <p:nvPr userDrawn="1"/>
        </p:nvSpPr>
        <p:spPr>
          <a:xfrm>
            <a:off x="485775" y="2844638"/>
            <a:ext cx="2620800" cy="63824"/>
          </a:xfrm>
          <a:custGeom>
            <a:avLst/>
            <a:gdLst/>
            <a:ahLst/>
            <a:cxnLst/>
            <a:rect l="l" t="t" r="r" b="b"/>
            <a:pathLst>
              <a:path w="20104100" h="140334">
                <a:moveTo>
                  <a:pt x="0" y="140247"/>
                </a:moveTo>
                <a:lnTo>
                  <a:pt x="20104099" y="140247"/>
                </a:lnTo>
                <a:lnTo>
                  <a:pt x="20104099" y="0"/>
                </a:lnTo>
                <a:lnTo>
                  <a:pt x="0" y="0"/>
                </a:lnTo>
                <a:lnTo>
                  <a:pt x="0" y="140247"/>
                </a:lnTo>
                <a:close/>
              </a:path>
            </a:pathLst>
          </a:custGeom>
          <a:solidFill>
            <a:srgbClr val="FFBA40"/>
          </a:solidFill>
        </p:spPr>
        <p:txBody>
          <a:bodyPr wrap="square" lIns="0" tIns="0" rIns="0" bIns="0" rtlCol="0"/>
          <a:lstStyle/>
          <a:p>
            <a:endParaRPr sz="1317"/>
          </a:p>
        </p:txBody>
      </p:sp>
      <p:sp>
        <p:nvSpPr>
          <p:cNvPr id="26" name="Picture Placeholder 20">
            <a:extLst>
              <a:ext uri="{FF2B5EF4-FFF2-40B4-BE49-F238E27FC236}">
                <a16:creationId xmlns:a16="http://schemas.microsoft.com/office/drawing/2014/main" id="{533F1914-3DE4-4FE6-BB60-A24DD6480DBA}"/>
              </a:ext>
            </a:extLst>
          </p:cNvPr>
          <p:cNvSpPr>
            <a:spLocks noGrp="1"/>
          </p:cNvSpPr>
          <p:nvPr>
            <p:ph type="pic" sz="quarter" idx="24"/>
          </p:nvPr>
        </p:nvSpPr>
        <p:spPr>
          <a:xfrm>
            <a:off x="3366135" y="1087438"/>
            <a:ext cx="2620963" cy="1770062"/>
          </a:xfrm>
          <a:solidFill>
            <a:schemeClr val="bg1">
              <a:lumMod val="75000"/>
            </a:schemeClr>
          </a:solidFill>
        </p:spPr>
        <p:txBody>
          <a:bodyPr/>
          <a:lstStyle/>
          <a:p>
            <a:r>
              <a:rPr lang="en-US"/>
              <a:t>Click icon to add picture</a:t>
            </a:r>
            <a:endParaRPr lang="en-AU"/>
          </a:p>
        </p:txBody>
      </p:sp>
      <p:sp>
        <p:nvSpPr>
          <p:cNvPr id="27" name="object 19">
            <a:extLst>
              <a:ext uri="{FF2B5EF4-FFF2-40B4-BE49-F238E27FC236}">
                <a16:creationId xmlns:a16="http://schemas.microsoft.com/office/drawing/2014/main" id="{3129B094-62B2-49C3-9A9F-271B92940CAC}"/>
              </a:ext>
            </a:extLst>
          </p:cNvPr>
          <p:cNvSpPr/>
          <p:nvPr userDrawn="1"/>
        </p:nvSpPr>
        <p:spPr>
          <a:xfrm>
            <a:off x="3366135" y="2844638"/>
            <a:ext cx="2620800" cy="63824"/>
          </a:xfrm>
          <a:custGeom>
            <a:avLst/>
            <a:gdLst/>
            <a:ahLst/>
            <a:cxnLst/>
            <a:rect l="l" t="t" r="r" b="b"/>
            <a:pathLst>
              <a:path w="20104100" h="140334">
                <a:moveTo>
                  <a:pt x="0" y="140247"/>
                </a:moveTo>
                <a:lnTo>
                  <a:pt x="20104099" y="140247"/>
                </a:lnTo>
                <a:lnTo>
                  <a:pt x="20104099" y="0"/>
                </a:lnTo>
                <a:lnTo>
                  <a:pt x="0" y="0"/>
                </a:lnTo>
                <a:lnTo>
                  <a:pt x="0" y="140247"/>
                </a:lnTo>
                <a:close/>
              </a:path>
            </a:pathLst>
          </a:custGeom>
          <a:solidFill>
            <a:srgbClr val="FFBA40"/>
          </a:solidFill>
        </p:spPr>
        <p:txBody>
          <a:bodyPr wrap="square" lIns="0" tIns="0" rIns="0" bIns="0" rtlCol="0"/>
          <a:lstStyle/>
          <a:p>
            <a:endParaRPr sz="1317"/>
          </a:p>
        </p:txBody>
      </p:sp>
      <p:sp>
        <p:nvSpPr>
          <p:cNvPr id="28" name="Picture Placeholder 20">
            <a:extLst>
              <a:ext uri="{FF2B5EF4-FFF2-40B4-BE49-F238E27FC236}">
                <a16:creationId xmlns:a16="http://schemas.microsoft.com/office/drawing/2014/main" id="{C12F2A1C-8D0E-4A3F-8CBC-EB3EB623A45B}"/>
              </a:ext>
            </a:extLst>
          </p:cNvPr>
          <p:cNvSpPr>
            <a:spLocks noGrp="1"/>
          </p:cNvSpPr>
          <p:nvPr>
            <p:ph type="pic" sz="quarter" idx="25"/>
          </p:nvPr>
        </p:nvSpPr>
        <p:spPr>
          <a:xfrm>
            <a:off x="6223636" y="1087438"/>
            <a:ext cx="2567940" cy="1770062"/>
          </a:xfrm>
          <a:solidFill>
            <a:schemeClr val="bg1">
              <a:lumMod val="75000"/>
            </a:schemeClr>
          </a:solidFill>
        </p:spPr>
        <p:txBody>
          <a:bodyPr/>
          <a:lstStyle/>
          <a:p>
            <a:r>
              <a:rPr lang="en-US"/>
              <a:t>Click icon to add picture</a:t>
            </a:r>
            <a:endParaRPr lang="en-AU"/>
          </a:p>
        </p:txBody>
      </p:sp>
      <p:sp>
        <p:nvSpPr>
          <p:cNvPr id="29" name="object 19">
            <a:extLst>
              <a:ext uri="{FF2B5EF4-FFF2-40B4-BE49-F238E27FC236}">
                <a16:creationId xmlns:a16="http://schemas.microsoft.com/office/drawing/2014/main" id="{505ADA19-47B4-4281-AFF6-86A6FAD3C960}"/>
              </a:ext>
            </a:extLst>
          </p:cNvPr>
          <p:cNvSpPr/>
          <p:nvPr userDrawn="1"/>
        </p:nvSpPr>
        <p:spPr>
          <a:xfrm>
            <a:off x="6223635" y="2844638"/>
            <a:ext cx="2567780" cy="63824"/>
          </a:xfrm>
          <a:custGeom>
            <a:avLst/>
            <a:gdLst/>
            <a:ahLst/>
            <a:cxnLst/>
            <a:rect l="l" t="t" r="r" b="b"/>
            <a:pathLst>
              <a:path w="20104100" h="140334">
                <a:moveTo>
                  <a:pt x="0" y="140247"/>
                </a:moveTo>
                <a:lnTo>
                  <a:pt x="20104099" y="140247"/>
                </a:lnTo>
                <a:lnTo>
                  <a:pt x="20104099" y="0"/>
                </a:lnTo>
                <a:lnTo>
                  <a:pt x="0" y="0"/>
                </a:lnTo>
                <a:lnTo>
                  <a:pt x="0" y="140247"/>
                </a:lnTo>
                <a:close/>
              </a:path>
            </a:pathLst>
          </a:custGeom>
          <a:solidFill>
            <a:srgbClr val="FFBA40"/>
          </a:solidFill>
        </p:spPr>
        <p:txBody>
          <a:bodyPr wrap="square" lIns="0" tIns="0" rIns="0" bIns="0" rtlCol="0"/>
          <a:lstStyle/>
          <a:p>
            <a:endParaRPr sz="1317"/>
          </a:p>
        </p:txBody>
      </p:sp>
      <p:pic>
        <p:nvPicPr>
          <p:cNvPr id="20" name="Graphic 19">
            <a:extLst>
              <a:ext uri="{FF2B5EF4-FFF2-40B4-BE49-F238E27FC236}">
                <a16:creationId xmlns:a16="http://schemas.microsoft.com/office/drawing/2014/main" id="{8CED1319-B888-D6CD-7809-F4047F6941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
        <p:nvSpPr>
          <p:cNvPr id="3" name="Footer Placeholder 2">
            <a:extLst>
              <a:ext uri="{FF2B5EF4-FFF2-40B4-BE49-F238E27FC236}">
                <a16:creationId xmlns:a16="http://schemas.microsoft.com/office/drawing/2014/main" id="{1161D1C8-A8F1-B3E5-4BE1-02137A97CBD3}"/>
              </a:ext>
            </a:extLst>
          </p:cNvPr>
          <p:cNvSpPr>
            <a:spLocks noGrp="1"/>
          </p:cNvSpPr>
          <p:nvPr>
            <p:ph type="ftr" sz="quarter" idx="26"/>
          </p:nvPr>
        </p:nvSpPr>
        <p:spPr/>
        <p:txBody>
          <a:bodyPr/>
          <a:lstStyle/>
          <a:p>
            <a:r>
              <a:rPr lang="en-US"/>
              <a:t>Insert Header &amp; Footer to update across all slides</a:t>
            </a:r>
            <a:endParaRPr lang="en-AU"/>
          </a:p>
        </p:txBody>
      </p:sp>
      <p:sp>
        <p:nvSpPr>
          <p:cNvPr id="4" name="Slide Number Placeholder 3">
            <a:extLst>
              <a:ext uri="{FF2B5EF4-FFF2-40B4-BE49-F238E27FC236}">
                <a16:creationId xmlns:a16="http://schemas.microsoft.com/office/drawing/2014/main" id="{75BE7C0E-FB89-9E64-C332-87F716C90D80}"/>
              </a:ext>
            </a:extLst>
          </p:cNvPr>
          <p:cNvSpPr>
            <a:spLocks noGrp="1"/>
          </p:cNvSpPr>
          <p:nvPr>
            <p:ph type="sldNum" sz="quarter" idx="27"/>
          </p:nvPr>
        </p:nvSpPr>
        <p:spPr/>
        <p:txBody>
          <a:bodyPr/>
          <a:lstStyle/>
          <a:p>
            <a:fld id="{F82478CC-1281-414B-9E8B-FC26D6B2B83D}" type="slidenum">
              <a:rPr lang="en-AU" smtClean="0"/>
              <a:pPr/>
              <a:t>‹#›</a:t>
            </a:fld>
            <a:endParaRPr lang="en-AU"/>
          </a:p>
        </p:txBody>
      </p:sp>
    </p:spTree>
    <p:extLst>
      <p:ext uri="{BB962C8B-B14F-4D97-AF65-F5344CB8AC3E}">
        <p14:creationId xmlns:p14="http://schemas.microsoft.com/office/powerpoint/2010/main" val="28378985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 Box">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E860365-24AE-6CDC-773D-66E28F86E0BE}"/>
              </a:ext>
            </a:extLst>
          </p:cNvPr>
          <p:cNvSpPr/>
          <p:nvPr userDrawn="1"/>
        </p:nvSpPr>
        <p:spPr>
          <a:xfrm>
            <a:off x="495300" y="1087437"/>
            <a:ext cx="3984680" cy="1512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36B2D103-EDEC-4970-BCA6-8FDB1D900471}"/>
              </a:ext>
            </a:extLst>
          </p:cNvPr>
          <p:cNvSpPr>
            <a:spLocks noGrp="1"/>
          </p:cNvSpPr>
          <p:nvPr>
            <p:ph type="title"/>
          </p:nvPr>
        </p:nvSpPr>
        <p:spPr/>
        <p:txBody>
          <a:bodyPr/>
          <a:lstStyle/>
          <a:p>
            <a:r>
              <a:rPr lang="en-US"/>
              <a:t>Click to edit Master title style</a:t>
            </a:r>
            <a:endParaRPr lang="en-AU"/>
          </a:p>
        </p:txBody>
      </p:sp>
      <p:sp>
        <p:nvSpPr>
          <p:cNvPr id="5" name="Content Placeholder 9">
            <a:extLst>
              <a:ext uri="{FF2B5EF4-FFF2-40B4-BE49-F238E27FC236}">
                <a16:creationId xmlns:a16="http://schemas.microsoft.com/office/drawing/2014/main" id="{88DDA734-3F07-4B22-BF7E-E0CE259CD215}"/>
              </a:ext>
            </a:extLst>
          </p:cNvPr>
          <p:cNvSpPr>
            <a:spLocks noGrp="1"/>
          </p:cNvSpPr>
          <p:nvPr>
            <p:ph sz="quarter" idx="16"/>
          </p:nvPr>
        </p:nvSpPr>
        <p:spPr>
          <a:xfrm>
            <a:off x="485775" y="1096741"/>
            <a:ext cx="3857625" cy="1322609"/>
          </a:xfrm>
        </p:spPr>
        <p:txBody>
          <a:bodyPr lIns="144000" tIns="144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Rectangle 18">
            <a:extLst>
              <a:ext uri="{FF2B5EF4-FFF2-40B4-BE49-F238E27FC236}">
                <a16:creationId xmlns:a16="http://schemas.microsoft.com/office/drawing/2014/main" id="{2BE0E4DB-A94E-445A-9665-EF803284041A}"/>
              </a:ext>
            </a:extLst>
          </p:cNvPr>
          <p:cNvSpPr/>
          <p:nvPr userDrawn="1"/>
        </p:nvSpPr>
        <p:spPr>
          <a:xfrm>
            <a:off x="514350" y="2739325"/>
            <a:ext cx="3965630" cy="1512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C3D77679-F1F4-4A6E-81F9-44925914D527}"/>
              </a:ext>
            </a:extLst>
          </p:cNvPr>
          <p:cNvSpPr/>
          <p:nvPr userDrawn="1"/>
        </p:nvSpPr>
        <p:spPr>
          <a:xfrm>
            <a:off x="4733100" y="2739325"/>
            <a:ext cx="4068000" cy="1512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Content Placeholder 9">
            <a:extLst>
              <a:ext uri="{FF2B5EF4-FFF2-40B4-BE49-F238E27FC236}">
                <a16:creationId xmlns:a16="http://schemas.microsoft.com/office/drawing/2014/main" id="{01564DB6-9779-4141-9264-2D25A96DC8AF}"/>
              </a:ext>
            </a:extLst>
          </p:cNvPr>
          <p:cNvSpPr>
            <a:spLocks noGrp="1"/>
          </p:cNvSpPr>
          <p:nvPr>
            <p:ph sz="quarter" idx="17"/>
          </p:nvPr>
        </p:nvSpPr>
        <p:spPr>
          <a:xfrm>
            <a:off x="495300" y="2739326"/>
            <a:ext cx="3848100" cy="1395946"/>
          </a:xfrm>
        </p:spPr>
        <p:txBody>
          <a:bodyPr lIns="144000" tIns="144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Content Placeholder 9">
            <a:extLst>
              <a:ext uri="{FF2B5EF4-FFF2-40B4-BE49-F238E27FC236}">
                <a16:creationId xmlns:a16="http://schemas.microsoft.com/office/drawing/2014/main" id="{EC82CFA8-804C-4EAB-B9ED-81414706D285}"/>
              </a:ext>
            </a:extLst>
          </p:cNvPr>
          <p:cNvSpPr>
            <a:spLocks noGrp="1"/>
          </p:cNvSpPr>
          <p:nvPr>
            <p:ph sz="quarter" idx="18"/>
          </p:nvPr>
        </p:nvSpPr>
        <p:spPr>
          <a:xfrm>
            <a:off x="4733101" y="2739326"/>
            <a:ext cx="3907072" cy="1395946"/>
          </a:xfrm>
        </p:spPr>
        <p:txBody>
          <a:bodyPr lIns="144000" tIns="144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4" name="Rectangle 23">
            <a:extLst>
              <a:ext uri="{FF2B5EF4-FFF2-40B4-BE49-F238E27FC236}">
                <a16:creationId xmlns:a16="http://schemas.microsoft.com/office/drawing/2014/main" id="{7F827982-5062-42A5-8FFF-8E264C0B1D66}"/>
              </a:ext>
            </a:extLst>
          </p:cNvPr>
          <p:cNvSpPr/>
          <p:nvPr userDrawn="1"/>
        </p:nvSpPr>
        <p:spPr>
          <a:xfrm>
            <a:off x="4733100" y="1087437"/>
            <a:ext cx="4068000" cy="1512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Content Placeholder 9">
            <a:extLst>
              <a:ext uri="{FF2B5EF4-FFF2-40B4-BE49-F238E27FC236}">
                <a16:creationId xmlns:a16="http://schemas.microsoft.com/office/drawing/2014/main" id="{E2F03FEA-5FA5-4D81-8D3C-683B5718A708}"/>
              </a:ext>
            </a:extLst>
          </p:cNvPr>
          <p:cNvSpPr>
            <a:spLocks noGrp="1"/>
          </p:cNvSpPr>
          <p:nvPr>
            <p:ph sz="quarter" idx="19"/>
          </p:nvPr>
        </p:nvSpPr>
        <p:spPr>
          <a:xfrm>
            <a:off x="4733101" y="1096741"/>
            <a:ext cx="3907072" cy="1322609"/>
          </a:xfrm>
        </p:spPr>
        <p:txBody>
          <a:bodyPr lIns="144000" tIns="144000" r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Footer Placeholder 2">
            <a:extLst>
              <a:ext uri="{FF2B5EF4-FFF2-40B4-BE49-F238E27FC236}">
                <a16:creationId xmlns:a16="http://schemas.microsoft.com/office/drawing/2014/main" id="{2DD56C8A-1355-83F3-99E2-0BEA4089C662}"/>
              </a:ext>
            </a:extLst>
          </p:cNvPr>
          <p:cNvSpPr>
            <a:spLocks noGrp="1"/>
          </p:cNvSpPr>
          <p:nvPr>
            <p:ph type="ftr" sz="quarter" idx="20"/>
          </p:nvPr>
        </p:nvSpPr>
        <p:spPr/>
        <p:txBody>
          <a:bodyPr/>
          <a:lstStyle/>
          <a:p>
            <a:r>
              <a:rPr lang="en-US"/>
              <a:t>Insert Header &amp; Footer to update across all slides</a:t>
            </a:r>
            <a:endParaRPr lang="en-AU"/>
          </a:p>
        </p:txBody>
      </p:sp>
      <p:sp>
        <p:nvSpPr>
          <p:cNvPr id="4" name="Slide Number Placeholder 3">
            <a:extLst>
              <a:ext uri="{FF2B5EF4-FFF2-40B4-BE49-F238E27FC236}">
                <a16:creationId xmlns:a16="http://schemas.microsoft.com/office/drawing/2014/main" id="{E4669C01-A738-1EE9-E75E-3A7EDEA50A81}"/>
              </a:ext>
            </a:extLst>
          </p:cNvPr>
          <p:cNvSpPr>
            <a:spLocks noGrp="1"/>
          </p:cNvSpPr>
          <p:nvPr>
            <p:ph type="sldNum" sz="quarter" idx="21"/>
          </p:nvPr>
        </p:nvSpPr>
        <p:spPr/>
        <p:txBody>
          <a:bodyPr/>
          <a:lstStyle/>
          <a:p>
            <a:fld id="{F82478CC-1281-414B-9E8B-FC26D6B2B83D}" type="slidenum">
              <a:rPr lang="en-AU" smtClean="0"/>
              <a:pPr/>
              <a:t>‹#›</a:t>
            </a:fld>
            <a:endParaRPr lang="en-AU"/>
          </a:p>
        </p:txBody>
      </p:sp>
      <p:pic>
        <p:nvPicPr>
          <p:cNvPr id="18" name="Graphic 17">
            <a:extLst>
              <a:ext uri="{FF2B5EF4-FFF2-40B4-BE49-F238E27FC236}">
                <a16:creationId xmlns:a16="http://schemas.microsoft.com/office/drawing/2014/main" id="{5D75419A-933B-CD53-6310-42B84F5E23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Tree>
    <p:extLst>
      <p:ext uri="{BB962C8B-B14F-4D97-AF65-F5344CB8AC3E}">
        <p14:creationId xmlns:p14="http://schemas.microsoft.com/office/powerpoint/2010/main" val="28913470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Box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461197-8E68-4D8A-BBF7-0448C4F24429}"/>
              </a:ext>
            </a:extLst>
          </p:cNvPr>
          <p:cNvSpPr/>
          <p:nvPr userDrawn="1"/>
        </p:nvSpPr>
        <p:spPr>
          <a:xfrm>
            <a:off x="495300" y="1087437"/>
            <a:ext cx="3984680" cy="1512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D0B47F4F-C345-4884-868A-75FC01AE7789}"/>
              </a:ext>
            </a:extLst>
          </p:cNvPr>
          <p:cNvSpPr/>
          <p:nvPr userDrawn="1"/>
        </p:nvSpPr>
        <p:spPr>
          <a:xfrm>
            <a:off x="514350" y="2714435"/>
            <a:ext cx="3965630" cy="1512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DC19ADED-CB46-45C8-8C9D-405B0861E9AB}"/>
              </a:ext>
            </a:extLst>
          </p:cNvPr>
          <p:cNvSpPr/>
          <p:nvPr userDrawn="1"/>
        </p:nvSpPr>
        <p:spPr>
          <a:xfrm>
            <a:off x="4657436" y="2735367"/>
            <a:ext cx="4114626" cy="1512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8065D5FB-EDA9-E2F1-F97F-504E2FAB4894}"/>
              </a:ext>
            </a:extLst>
          </p:cNvPr>
          <p:cNvSpPr/>
          <p:nvPr userDrawn="1"/>
        </p:nvSpPr>
        <p:spPr>
          <a:xfrm>
            <a:off x="4657436" y="1087437"/>
            <a:ext cx="4131378" cy="1512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Content Placeholder 9">
            <a:extLst>
              <a:ext uri="{FF2B5EF4-FFF2-40B4-BE49-F238E27FC236}">
                <a16:creationId xmlns:a16="http://schemas.microsoft.com/office/drawing/2014/main" id="{88DDA734-3F07-4B22-BF7E-E0CE259CD215}"/>
              </a:ext>
            </a:extLst>
          </p:cNvPr>
          <p:cNvSpPr>
            <a:spLocks noGrp="1"/>
          </p:cNvSpPr>
          <p:nvPr>
            <p:ph sz="quarter" idx="16"/>
          </p:nvPr>
        </p:nvSpPr>
        <p:spPr>
          <a:xfrm>
            <a:off x="484495" y="1087438"/>
            <a:ext cx="4011305" cy="1512000"/>
          </a:xfrm>
          <a:solidFill>
            <a:srgbClr val="F6F7F8"/>
          </a:solidFill>
        </p:spPr>
        <p:txBody>
          <a:bodyPr lIns="144000" tIns="144000" rIns="72000" bIns="72000">
            <a:noAutofit/>
          </a:bodyPr>
          <a:lstStyle>
            <a:lvl1pPr>
              <a:defRPr sz="1000"/>
            </a:lvl1pPr>
            <a:lvl2pPr>
              <a:lnSpc>
                <a:spcPct val="100000"/>
              </a:lnSpc>
              <a:spcAft>
                <a:spcPts val="400"/>
              </a:spcAft>
              <a:defRPr sz="1000"/>
            </a:lvl2pPr>
            <a:lvl3pPr>
              <a:lnSpc>
                <a:spcPct val="100000"/>
              </a:lnSpc>
              <a:spcAft>
                <a:spcPts val="300"/>
              </a:spcAft>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3" name="Content Placeholder 9">
            <a:extLst>
              <a:ext uri="{FF2B5EF4-FFF2-40B4-BE49-F238E27FC236}">
                <a16:creationId xmlns:a16="http://schemas.microsoft.com/office/drawing/2014/main" id="{DD0C4E9C-90DA-D4E9-754D-E8EB9F93A353}"/>
              </a:ext>
            </a:extLst>
          </p:cNvPr>
          <p:cNvSpPr>
            <a:spLocks noGrp="1"/>
          </p:cNvSpPr>
          <p:nvPr>
            <p:ph sz="quarter" idx="17"/>
          </p:nvPr>
        </p:nvSpPr>
        <p:spPr>
          <a:xfrm>
            <a:off x="4648200" y="1087438"/>
            <a:ext cx="4140614" cy="1512000"/>
          </a:xfrm>
          <a:solidFill>
            <a:srgbClr val="F6F7F8"/>
          </a:solidFill>
        </p:spPr>
        <p:txBody>
          <a:bodyPr lIns="144000" tIns="144000" rIns="72000" bIns="72000">
            <a:noAutofit/>
          </a:bodyPr>
          <a:lstStyle>
            <a:lvl1pPr>
              <a:defRPr sz="1000"/>
            </a:lvl1pPr>
            <a:lvl2pPr>
              <a:lnSpc>
                <a:spcPct val="100000"/>
              </a:lnSpc>
              <a:spcAft>
                <a:spcPts val="400"/>
              </a:spcAft>
              <a:defRPr sz="1000"/>
            </a:lvl2pPr>
            <a:lvl3pPr>
              <a:lnSpc>
                <a:spcPct val="100000"/>
              </a:lnSpc>
              <a:spcAft>
                <a:spcPts val="300"/>
              </a:spcAft>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5" name="Content Placeholder 9">
            <a:extLst>
              <a:ext uri="{FF2B5EF4-FFF2-40B4-BE49-F238E27FC236}">
                <a16:creationId xmlns:a16="http://schemas.microsoft.com/office/drawing/2014/main" id="{B1544838-B0B4-4D61-8CB6-FF8112599AEB}"/>
              </a:ext>
            </a:extLst>
          </p:cNvPr>
          <p:cNvSpPr>
            <a:spLocks noGrp="1"/>
          </p:cNvSpPr>
          <p:nvPr>
            <p:ph sz="quarter" idx="19"/>
          </p:nvPr>
        </p:nvSpPr>
        <p:spPr>
          <a:xfrm>
            <a:off x="484495" y="2724742"/>
            <a:ext cx="4011305" cy="1512000"/>
          </a:xfrm>
          <a:solidFill>
            <a:srgbClr val="F6F7F8"/>
          </a:solidFill>
        </p:spPr>
        <p:txBody>
          <a:bodyPr lIns="144000" tIns="144000" rIns="72000" bIns="72000">
            <a:noAutofit/>
          </a:bodyPr>
          <a:lstStyle>
            <a:lvl1pPr>
              <a:defRPr sz="1000"/>
            </a:lvl1pPr>
            <a:lvl2pPr>
              <a:lnSpc>
                <a:spcPct val="100000"/>
              </a:lnSpc>
              <a:spcAft>
                <a:spcPts val="400"/>
              </a:spcAft>
              <a:defRPr sz="1000"/>
            </a:lvl2pPr>
            <a:lvl3pPr>
              <a:lnSpc>
                <a:spcPct val="100000"/>
              </a:lnSpc>
              <a:spcAft>
                <a:spcPts val="300"/>
              </a:spcAft>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6" name="Content Placeholder 9">
            <a:extLst>
              <a:ext uri="{FF2B5EF4-FFF2-40B4-BE49-F238E27FC236}">
                <a16:creationId xmlns:a16="http://schemas.microsoft.com/office/drawing/2014/main" id="{3BF29125-955B-4D44-4C1E-46F55BC63B15}"/>
              </a:ext>
            </a:extLst>
          </p:cNvPr>
          <p:cNvSpPr>
            <a:spLocks noGrp="1"/>
          </p:cNvSpPr>
          <p:nvPr>
            <p:ph sz="quarter" idx="20"/>
          </p:nvPr>
        </p:nvSpPr>
        <p:spPr>
          <a:xfrm>
            <a:off x="4666699" y="2745675"/>
            <a:ext cx="4105363" cy="1512000"/>
          </a:xfrm>
          <a:solidFill>
            <a:srgbClr val="F6F7F8"/>
          </a:solidFill>
        </p:spPr>
        <p:txBody>
          <a:bodyPr lIns="144000" tIns="144000" rIns="72000" bIns="72000">
            <a:noAutofit/>
          </a:bodyPr>
          <a:lstStyle>
            <a:lvl1pPr>
              <a:defRPr sz="1000"/>
            </a:lvl1pPr>
            <a:lvl2pPr>
              <a:lnSpc>
                <a:spcPct val="100000"/>
              </a:lnSpc>
              <a:spcAft>
                <a:spcPts val="400"/>
              </a:spcAft>
              <a:defRPr sz="1000"/>
            </a:lvl2pPr>
            <a:lvl3pPr>
              <a:lnSpc>
                <a:spcPct val="100000"/>
              </a:lnSpc>
              <a:spcAft>
                <a:spcPts val="300"/>
              </a:spcAft>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36B2D103-EDEC-4970-BCA6-8FDB1D900471}"/>
              </a:ext>
            </a:extLst>
          </p:cNvPr>
          <p:cNvSpPr>
            <a:spLocks noGrp="1"/>
          </p:cNvSpPr>
          <p:nvPr>
            <p:ph type="title"/>
          </p:nvPr>
        </p:nvSpPr>
        <p:spPr/>
        <p:txBody>
          <a:bodyPr/>
          <a:lstStyle/>
          <a:p>
            <a:r>
              <a:rPr lang="en-US"/>
              <a:t>Click to edit Master title style</a:t>
            </a:r>
            <a:endParaRPr lang="en-AU"/>
          </a:p>
        </p:txBody>
      </p:sp>
      <p:pic>
        <p:nvPicPr>
          <p:cNvPr id="15" name="Graphic 14">
            <a:extLst>
              <a:ext uri="{FF2B5EF4-FFF2-40B4-BE49-F238E27FC236}">
                <a16:creationId xmlns:a16="http://schemas.microsoft.com/office/drawing/2014/main" id="{0B69222A-7E17-0B0A-9F24-0E0FAE04D6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
        <p:nvSpPr>
          <p:cNvPr id="3" name="Footer Placeholder 2">
            <a:extLst>
              <a:ext uri="{FF2B5EF4-FFF2-40B4-BE49-F238E27FC236}">
                <a16:creationId xmlns:a16="http://schemas.microsoft.com/office/drawing/2014/main" id="{36BD14F3-D26B-0A8A-5B87-35D9FFAA17FB}"/>
              </a:ext>
            </a:extLst>
          </p:cNvPr>
          <p:cNvSpPr>
            <a:spLocks noGrp="1"/>
          </p:cNvSpPr>
          <p:nvPr>
            <p:ph type="ftr" sz="quarter" idx="21"/>
          </p:nvPr>
        </p:nvSpPr>
        <p:spPr/>
        <p:txBody>
          <a:bodyPr/>
          <a:lstStyle/>
          <a:p>
            <a:r>
              <a:rPr lang="en-US"/>
              <a:t>Insert Header &amp; Footer to update across all slides</a:t>
            </a:r>
            <a:endParaRPr lang="en-AU"/>
          </a:p>
        </p:txBody>
      </p:sp>
      <p:sp>
        <p:nvSpPr>
          <p:cNvPr id="4" name="Slide Number Placeholder 3">
            <a:extLst>
              <a:ext uri="{FF2B5EF4-FFF2-40B4-BE49-F238E27FC236}">
                <a16:creationId xmlns:a16="http://schemas.microsoft.com/office/drawing/2014/main" id="{0396E741-5395-DA7C-B344-7DBE41B308D3}"/>
              </a:ext>
            </a:extLst>
          </p:cNvPr>
          <p:cNvSpPr>
            <a:spLocks noGrp="1"/>
          </p:cNvSpPr>
          <p:nvPr>
            <p:ph type="sldNum" sz="quarter" idx="22"/>
          </p:nvPr>
        </p:nvSpPr>
        <p:spPr/>
        <p:txBody>
          <a:bodyPr/>
          <a:lstStyle/>
          <a:p>
            <a:fld id="{F82478CC-1281-414B-9E8B-FC26D6B2B83D}" type="slidenum">
              <a:rPr lang="en-AU" smtClean="0"/>
              <a:pPr/>
              <a:t>‹#›</a:t>
            </a:fld>
            <a:endParaRPr lang="en-AU"/>
          </a:p>
        </p:txBody>
      </p:sp>
    </p:spTree>
    <p:extLst>
      <p:ext uri="{BB962C8B-B14F-4D97-AF65-F5344CB8AC3E}">
        <p14:creationId xmlns:p14="http://schemas.microsoft.com/office/powerpoint/2010/main" val="1024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6 Box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4C7CAC3-1642-4D35-8E50-76CD5158467E}"/>
              </a:ext>
            </a:extLst>
          </p:cNvPr>
          <p:cNvSpPr/>
          <p:nvPr userDrawn="1"/>
        </p:nvSpPr>
        <p:spPr>
          <a:xfrm>
            <a:off x="6163306" y="2735368"/>
            <a:ext cx="2652277" cy="1512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5D461197-8E68-4D8A-BBF7-0448C4F24429}"/>
              </a:ext>
            </a:extLst>
          </p:cNvPr>
          <p:cNvSpPr/>
          <p:nvPr userDrawn="1"/>
        </p:nvSpPr>
        <p:spPr>
          <a:xfrm>
            <a:off x="484496" y="1077912"/>
            <a:ext cx="2621854" cy="1512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D0B47F4F-C345-4884-868A-75FC01AE7789}"/>
              </a:ext>
            </a:extLst>
          </p:cNvPr>
          <p:cNvSpPr/>
          <p:nvPr userDrawn="1"/>
        </p:nvSpPr>
        <p:spPr>
          <a:xfrm>
            <a:off x="514350" y="2714435"/>
            <a:ext cx="2592000" cy="1512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DC19ADED-CB46-45C8-8C9D-405B0861E9AB}"/>
              </a:ext>
            </a:extLst>
          </p:cNvPr>
          <p:cNvSpPr/>
          <p:nvPr userDrawn="1"/>
        </p:nvSpPr>
        <p:spPr>
          <a:xfrm>
            <a:off x="3308689" y="2735367"/>
            <a:ext cx="2652278" cy="1512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91FEF8CC-4787-958E-E134-735D41D80C18}"/>
              </a:ext>
            </a:extLst>
          </p:cNvPr>
          <p:cNvSpPr/>
          <p:nvPr userDrawn="1"/>
        </p:nvSpPr>
        <p:spPr>
          <a:xfrm>
            <a:off x="3332471" y="1077912"/>
            <a:ext cx="2621854" cy="1512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6F46A80A-0ECC-42F5-17B0-7B854359114C}"/>
              </a:ext>
            </a:extLst>
          </p:cNvPr>
          <p:cNvSpPr/>
          <p:nvPr userDrawn="1"/>
        </p:nvSpPr>
        <p:spPr>
          <a:xfrm>
            <a:off x="6151871" y="1077912"/>
            <a:ext cx="2621854" cy="1512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Content Placeholder 9">
            <a:extLst>
              <a:ext uri="{FF2B5EF4-FFF2-40B4-BE49-F238E27FC236}">
                <a16:creationId xmlns:a16="http://schemas.microsoft.com/office/drawing/2014/main" id="{DD0C4E9C-90DA-D4E9-754D-E8EB9F93A353}"/>
              </a:ext>
            </a:extLst>
          </p:cNvPr>
          <p:cNvSpPr>
            <a:spLocks noGrp="1"/>
          </p:cNvSpPr>
          <p:nvPr>
            <p:ph sz="quarter" idx="17"/>
          </p:nvPr>
        </p:nvSpPr>
        <p:spPr>
          <a:xfrm>
            <a:off x="3308689" y="1087438"/>
            <a:ext cx="2669030" cy="1512000"/>
          </a:xfrm>
          <a:solidFill>
            <a:srgbClr val="F6F7F8"/>
          </a:solidFill>
          <a:ln>
            <a:noFill/>
          </a:ln>
        </p:spPr>
        <p:txBody>
          <a:bodyPr lIns="144000" tIns="144000" rIns="72000" bIns="72000">
            <a:noAutofit/>
          </a:bodyPr>
          <a:lstStyle>
            <a:lvl1pPr>
              <a:defRPr sz="1200"/>
            </a:lvl1pPr>
            <a:lvl2pPr>
              <a:lnSpc>
                <a:spcPct val="100000"/>
              </a:lnSpc>
              <a:spcAft>
                <a:spcPts val="400"/>
              </a:spcAft>
              <a:defRPr sz="1200"/>
            </a:lvl2pPr>
            <a:lvl3pPr>
              <a:lnSpc>
                <a:spcPct val="100000"/>
              </a:lnSpc>
              <a:spcAft>
                <a:spcPts val="300"/>
              </a:spcAft>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4" name="Content Placeholder 9">
            <a:extLst>
              <a:ext uri="{FF2B5EF4-FFF2-40B4-BE49-F238E27FC236}">
                <a16:creationId xmlns:a16="http://schemas.microsoft.com/office/drawing/2014/main" id="{0110E401-8C4F-29B2-80B5-F41AFC937803}"/>
              </a:ext>
            </a:extLst>
          </p:cNvPr>
          <p:cNvSpPr>
            <a:spLocks noGrp="1"/>
          </p:cNvSpPr>
          <p:nvPr>
            <p:ph sz="quarter" idx="18"/>
          </p:nvPr>
        </p:nvSpPr>
        <p:spPr>
          <a:xfrm>
            <a:off x="6169721" y="1087438"/>
            <a:ext cx="2621854" cy="1512000"/>
          </a:xfrm>
          <a:solidFill>
            <a:srgbClr val="F6F7F8"/>
          </a:solidFill>
          <a:ln>
            <a:noFill/>
          </a:ln>
        </p:spPr>
        <p:txBody>
          <a:bodyPr lIns="144000" tIns="144000" rIns="72000" bIns="72000">
            <a:noAutofit/>
          </a:bodyPr>
          <a:lstStyle>
            <a:lvl1pPr>
              <a:defRPr sz="1200"/>
            </a:lvl1pPr>
            <a:lvl2pPr>
              <a:lnSpc>
                <a:spcPct val="100000"/>
              </a:lnSpc>
              <a:spcAft>
                <a:spcPts val="400"/>
              </a:spcAft>
              <a:defRPr sz="1200"/>
            </a:lvl2pPr>
            <a:lvl3pPr>
              <a:lnSpc>
                <a:spcPct val="100000"/>
              </a:lnSpc>
              <a:spcAft>
                <a:spcPts val="300"/>
              </a:spcAft>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Content Placeholder 9">
            <a:extLst>
              <a:ext uri="{FF2B5EF4-FFF2-40B4-BE49-F238E27FC236}">
                <a16:creationId xmlns:a16="http://schemas.microsoft.com/office/drawing/2014/main" id="{6C0F3D84-6E0A-ED13-5AFB-8B0963CA98B0}"/>
              </a:ext>
            </a:extLst>
          </p:cNvPr>
          <p:cNvSpPr>
            <a:spLocks noGrp="1"/>
          </p:cNvSpPr>
          <p:nvPr>
            <p:ph sz="quarter" idx="21"/>
          </p:nvPr>
        </p:nvSpPr>
        <p:spPr>
          <a:xfrm>
            <a:off x="6174679" y="2745675"/>
            <a:ext cx="2621854" cy="1512000"/>
          </a:xfrm>
          <a:solidFill>
            <a:srgbClr val="F6F7F8"/>
          </a:solidFill>
        </p:spPr>
        <p:txBody>
          <a:bodyPr lIns="144000" tIns="144000" rIns="72000" bIns="72000">
            <a:noAutofit/>
          </a:bodyPr>
          <a:lstStyle>
            <a:lvl1pPr>
              <a:defRPr sz="1200"/>
            </a:lvl1pPr>
            <a:lvl2pPr>
              <a:lnSpc>
                <a:spcPct val="100000"/>
              </a:lnSpc>
              <a:spcAft>
                <a:spcPts val="400"/>
              </a:spcAft>
              <a:defRPr sz="1200"/>
            </a:lvl2pPr>
            <a:lvl3pPr>
              <a:lnSpc>
                <a:spcPct val="100000"/>
              </a:lnSpc>
              <a:spcAft>
                <a:spcPts val="300"/>
              </a:spcAft>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9">
            <a:extLst>
              <a:ext uri="{FF2B5EF4-FFF2-40B4-BE49-F238E27FC236}">
                <a16:creationId xmlns:a16="http://schemas.microsoft.com/office/drawing/2014/main" id="{88DDA734-3F07-4B22-BF7E-E0CE259CD215}"/>
              </a:ext>
            </a:extLst>
          </p:cNvPr>
          <p:cNvSpPr>
            <a:spLocks noGrp="1"/>
          </p:cNvSpPr>
          <p:nvPr>
            <p:ph sz="quarter" idx="16"/>
          </p:nvPr>
        </p:nvSpPr>
        <p:spPr>
          <a:xfrm>
            <a:off x="484496" y="1087438"/>
            <a:ext cx="2621854" cy="1512000"/>
          </a:xfrm>
          <a:solidFill>
            <a:srgbClr val="F6F7F8"/>
          </a:solidFill>
        </p:spPr>
        <p:txBody>
          <a:bodyPr lIns="144000" tIns="144000" rIns="72000" bIns="72000">
            <a:noAutofit/>
          </a:bodyPr>
          <a:lstStyle>
            <a:lvl1pPr>
              <a:defRPr sz="1200"/>
            </a:lvl1pPr>
            <a:lvl2pPr>
              <a:lnSpc>
                <a:spcPct val="100000"/>
              </a:lnSpc>
              <a:spcAft>
                <a:spcPts val="400"/>
              </a:spcAft>
              <a:defRPr sz="1200"/>
            </a:lvl2pPr>
            <a:lvl3pPr>
              <a:lnSpc>
                <a:spcPct val="100000"/>
              </a:lnSpc>
              <a:spcAft>
                <a:spcPts val="300"/>
              </a:spcAft>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5" name="Content Placeholder 9">
            <a:extLst>
              <a:ext uri="{FF2B5EF4-FFF2-40B4-BE49-F238E27FC236}">
                <a16:creationId xmlns:a16="http://schemas.microsoft.com/office/drawing/2014/main" id="{B1544838-B0B4-4D61-8CB6-FF8112599AEB}"/>
              </a:ext>
            </a:extLst>
          </p:cNvPr>
          <p:cNvSpPr>
            <a:spLocks noGrp="1"/>
          </p:cNvSpPr>
          <p:nvPr>
            <p:ph sz="quarter" idx="19"/>
          </p:nvPr>
        </p:nvSpPr>
        <p:spPr>
          <a:xfrm>
            <a:off x="484496" y="2724742"/>
            <a:ext cx="2621854" cy="1512000"/>
          </a:xfrm>
          <a:solidFill>
            <a:srgbClr val="F6F7F8"/>
          </a:solidFill>
        </p:spPr>
        <p:txBody>
          <a:bodyPr lIns="144000" tIns="144000" rIns="72000" bIns="72000">
            <a:noAutofit/>
          </a:bodyPr>
          <a:lstStyle>
            <a:lvl1pPr>
              <a:defRPr sz="1200"/>
            </a:lvl1pPr>
            <a:lvl2pPr>
              <a:lnSpc>
                <a:spcPct val="100000"/>
              </a:lnSpc>
              <a:spcAft>
                <a:spcPts val="400"/>
              </a:spcAft>
              <a:defRPr sz="1200"/>
            </a:lvl2pPr>
            <a:lvl3pPr>
              <a:lnSpc>
                <a:spcPct val="100000"/>
              </a:lnSpc>
              <a:spcAft>
                <a:spcPts val="300"/>
              </a:spcAft>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6" name="Content Placeholder 9">
            <a:extLst>
              <a:ext uri="{FF2B5EF4-FFF2-40B4-BE49-F238E27FC236}">
                <a16:creationId xmlns:a16="http://schemas.microsoft.com/office/drawing/2014/main" id="{3BF29125-955B-4D44-4C1E-46F55BC63B15}"/>
              </a:ext>
            </a:extLst>
          </p:cNvPr>
          <p:cNvSpPr>
            <a:spLocks noGrp="1"/>
          </p:cNvSpPr>
          <p:nvPr>
            <p:ph sz="quarter" idx="20"/>
          </p:nvPr>
        </p:nvSpPr>
        <p:spPr>
          <a:xfrm>
            <a:off x="3314660" y="2745675"/>
            <a:ext cx="2646307" cy="1512000"/>
          </a:xfrm>
          <a:solidFill>
            <a:srgbClr val="F6F7F8"/>
          </a:solidFill>
        </p:spPr>
        <p:txBody>
          <a:bodyPr lIns="144000" tIns="144000" rIns="72000" bIns="72000">
            <a:noAutofit/>
          </a:bodyPr>
          <a:lstStyle>
            <a:lvl1pPr>
              <a:defRPr sz="1200"/>
            </a:lvl1pPr>
            <a:lvl2pPr>
              <a:lnSpc>
                <a:spcPct val="100000"/>
              </a:lnSpc>
              <a:spcAft>
                <a:spcPts val="400"/>
              </a:spcAft>
              <a:defRPr sz="1200"/>
            </a:lvl2pPr>
            <a:lvl3pPr>
              <a:lnSpc>
                <a:spcPct val="100000"/>
              </a:lnSpc>
              <a:spcAft>
                <a:spcPts val="300"/>
              </a:spcAft>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36B2D103-EDEC-4970-BCA6-8FDB1D900471}"/>
              </a:ext>
            </a:extLst>
          </p:cNvPr>
          <p:cNvSpPr>
            <a:spLocks noGrp="1"/>
          </p:cNvSpPr>
          <p:nvPr>
            <p:ph type="title"/>
          </p:nvPr>
        </p:nvSpPr>
        <p:spPr/>
        <p:txBody>
          <a:bodyPr/>
          <a:lstStyle/>
          <a:p>
            <a:r>
              <a:rPr lang="en-US"/>
              <a:t>Click to edit Master title style</a:t>
            </a:r>
            <a:endParaRPr lang="en-AU"/>
          </a:p>
        </p:txBody>
      </p:sp>
      <p:sp>
        <p:nvSpPr>
          <p:cNvPr id="3" name="Footer Placeholder 2">
            <a:extLst>
              <a:ext uri="{FF2B5EF4-FFF2-40B4-BE49-F238E27FC236}">
                <a16:creationId xmlns:a16="http://schemas.microsoft.com/office/drawing/2014/main" id="{C433CC3A-F763-F40E-7DE9-B3216ECF49AD}"/>
              </a:ext>
            </a:extLst>
          </p:cNvPr>
          <p:cNvSpPr>
            <a:spLocks noGrp="1"/>
          </p:cNvSpPr>
          <p:nvPr>
            <p:ph type="ftr" sz="quarter" idx="22"/>
          </p:nvPr>
        </p:nvSpPr>
        <p:spPr/>
        <p:txBody>
          <a:bodyPr/>
          <a:lstStyle/>
          <a:p>
            <a:r>
              <a:rPr lang="en-US"/>
              <a:t>Insert Header &amp; Footer to update across all slides</a:t>
            </a:r>
            <a:endParaRPr lang="en-AU"/>
          </a:p>
        </p:txBody>
      </p:sp>
      <p:sp>
        <p:nvSpPr>
          <p:cNvPr id="4" name="Slide Number Placeholder 3">
            <a:extLst>
              <a:ext uri="{FF2B5EF4-FFF2-40B4-BE49-F238E27FC236}">
                <a16:creationId xmlns:a16="http://schemas.microsoft.com/office/drawing/2014/main" id="{56A9F21A-1094-D3AF-1E8C-BF944B80BF01}"/>
              </a:ext>
            </a:extLst>
          </p:cNvPr>
          <p:cNvSpPr>
            <a:spLocks noGrp="1"/>
          </p:cNvSpPr>
          <p:nvPr>
            <p:ph type="sldNum" sz="quarter" idx="23"/>
          </p:nvPr>
        </p:nvSpPr>
        <p:spPr/>
        <p:txBody>
          <a:bodyPr/>
          <a:lstStyle/>
          <a:p>
            <a:fld id="{F82478CC-1281-414B-9E8B-FC26D6B2B83D}" type="slidenum">
              <a:rPr lang="en-AU" smtClean="0"/>
              <a:pPr/>
              <a:t>‹#›</a:t>
            </a:fld>
            <a:endParaRPr lang="en-AU"/>
          </a:p>
        </p:txBody>
      </p:sp>
      <p:pic>
        <p:nvPicPr>
          <p:cNvPr id="21" name="Graphic 20">
            <a:extLst>
              <a:ext uri="{FF2B5EF4-FFF2-40B4-BE49-F238E27FC236}">
                <a16:creationId xmlns:a16="http://schemas.microsoft.com/office/drawing/2014/main" id="{0C4AB524-274E-69D6-B8C1-5DCBD66CAC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Tree>
    <p:extLst>
      <p:ext uri="{BB962C8B-B14F-4D97-AF65-F5344CB8AC3E}">
        <p14:creationId xmlns:p14="http://schemas.microsoft.com/office/powerpoint/2010/main" val="29726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6 Boxes - small tex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4C7CAC3-1642-4D35-8E50-76CD5158467E}"/>
              </a:ext>
            </a:extLst>
          </p:cNvPr>
          <p:cNvSpPr/>
          <p:nvPr userDrawn="1"/>
        </p:nvSpPr>
        <p:spPr>
          <a:xfrm>
            <a:off x="6163306" y="2735368"/>
            <a:ext cx="2652277" cy="1512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5D461197-8E68-4D8A-BBF7-0448C4F24429}"/>
              </a:ext>
            </a:extLst>
          </p:cNvPr>
          <p:cNvSpPr/>
          <p:nvPr userDrawn="1"/>
        </p:nvSpPr>
        <p:spPr>
          <a:xfrm>
            <a:off x="514350" y="1077912"/>
            <a:ext cx="2592000" cy="1512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D0B47F4F-C345-4884-868A-75FC01AE7789}"/>
              </a:ext>
            </a:extLst>
          </p:cNvPr>
          <p:cNvSpPr/>
          <p:nvPr userDrawn="1"/>
        </p:nvSpPr>
        <p:spPr>
          <a:xfrm>
            <a:off x="514350" y="2714435"/>
            <a:ext cx="2592000" cy="1512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DC19ADED-CB46-45C8-8C9D-405B0861E9AB}"/>
              </a:ext>
            </a:extLst>
          </p:cNvPr>
          <p:cNvSpPr/>
          <p:nvPr userDrawn="1"/>
        </p:nvSpPr>
        <p:spPr>
          <a:xfrm>
            <a:off x="3308689" y="2735367"/>
            <a:ext cx="2652278" cy="1512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AC56D54B-48A8-7F3F-B2EA-D9FEB3A78823}"/>
              </a:ext>
            </a:extLst>
          </p:cNvPr>
          <p:cNvSpPr/>
          <p:nvPr userDrawn="1"/>
        </p:nvSpPr>
        <p:spPr>
          <a:xfrm>
            <a:off x="3305175" y="1077912"/>
            <a:ext cx="2669030" cy="1512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6F8EE68C-FBAA-E3FC-34B7-B693163A9E3A}"/>
              </a:ext>
            </a:extLst>
          </p:cNvPr>
          <p:cNvSpPr/>
          <p:nvPr userDrawn="1"/>
        </p:nvSpPr>
        <p:spPr>
          <a:xfrm>
            <a:off x="6162675" y="1077912"/>
            <a:ext cx="2592000" cy="1512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Content Placeholder 9">
            <a:extLst>
              <a:ext uri="{FF2B5EF4-FFF2-40B4-BE49-F238E27FC236}">
                <a16:creationId xmlns:a16="http://schemas.microsoft.com/office/drawing/2014/main" id="{6C0F3D84-6E0A-ED13-5AFB-8B0963CA98B0}"/>
              </a:ext>
            </a:extLst>
          </p:cNvPr>
          <p:cNvSpPr>
            <a:spLocks noGrp="1"/>
          </p:cNvSpPr>
          <p:nvPr>
            <p:ph sz="quarter" idx="21"/>
          </p:nvPr>
        </p:nvSpPr>
        <p:spPr>
          <a:xfrm>
            <a:off x="6174679" y="2745675"/>
            <a:ext cx="2621854" cy="1512000"/>
          </a:xfrm>
        </p:spPr>
        <p:txBody>
          <a:bodyPr lIns="144000" tIns="144000" rIns="72000" bIns="72000">
            <a:noAutofit/>
          </a:bodyPr>
          <a:lstStyle>
            <a:lvl1pPr>
              <a:defRPr sz="1000"/>
            </a:lvl1pPr>
            <a:lvl2pPr>
              <a:lnSpc>
                <a:spcPct val="100000"/>
              </a:lnSpc>
              <a:spcAft>
                <a:spcPts val="400"/>
              </a:spcAft>
              <a:defRPr sz="1000"/>
            </a:lvl2pPr>
            <a:lvl3pPr>
              <a:lnSpc>
                <a:spcPct val="100000"/>
              </a:lnSpc>
              <a:spcAft>
                <a:spcPts val="300"/>
              </a:spcAft>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9">
            <a:extLst>
              <a:ext uri="{FF2B5EF4-FFF2-40B4-BE49-F238E27FC236}">
                <a16:creationId xmlns:a16="http://schemas.microsoft.com/office/drawing/2014/main" id="{88DDA734-3F07-4B22-BF7E-E0CE259CD215}"/>
              </a:ext>
            </a:extLst>
          </p:cNvPr>
          <p:cNvSpPr>
            <a:spLocks noGrp="1"/>
          </p:cNvSpPr>
          <p:nvPr>
            <p:ph sz="quarter" idx="16"/>
          </p:nvPr>
        </p:nvSpPr>
        <p:spPr>
          <a:xfrm>
            <a:off x="484496" y="1087438"/>
            <a:ext cx="2621854" cy="1512000"/>
          </a:xfrm>
        </p:spPr>
        <p:txBody>
          <a:bodyPr lIns="144000" tIns="144000" rIns="72000" bIns="72000">
            <a:noAutofit/>
          </a:bodyPr>
          <a:lstStyle>
            <a:lvl1pPr>
              <a:defRPr sz="1000"/>
            </a:lvl1pPr>
            <a:lvl2pPr>
              <a:lnSpc>
                <a:spcPct val="100000"/>
              </a:lnSpc>
              <a:spcAft>
                <a:spcPts val="400"/>
              </a:spcAft>
              <a:defRPr sz="1000"/>
            </a:lvl2pPr>
            <a:lvl3pPr>
              <a:lnSpc>
                <a:spcPct val="100000"/>
              </a:lnSpc>
              <a:spcAft>
                <a:spcPts val="300"/>
              </a:spcAft>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5" name="Content Placeholder 9">
            <a:extLst>
              <a:ext uri="{FF2B5EF4-FFF2-40B4-BE49-F238E27FC236}">
                <a16:creationId xmlns:a16="http://schemas.microsoft.com/office/drawing/2014/main" id="{B1544838-B0B4-4D61-8CB6-FF8112599AEB}"/>
              </a:ext>
            </a:extLst>
          </p:cNvPr>
          <p:cNvSpPr>
            <a:spLocks noGrp="1"/>
          </p:cNvSpPr>
          <p:nvPr>
            <p:ph sz="quarter" idx="19"/>
          </p:nvPr>
        </p:nvSpPr>
        <p:spPr>
          <a:xfrm>
            <a:off x="484496" y="2724742"/>
            <a:ext cx="2621854" cy="1512000"/>
          </a:xfrm>
        </p:spPr>
        <p:txBody>
          <a:bodyPr lIns="144000" tIns="144000" rIns="72000" bIns="72000">
            <a:noAutofit/>
          </a:bodyPr>
          <a:lstStyle>
            <a:lvl1pPr>
              <a:defRPr sz="1000"/>
            </a:lvl1pPr>
            <a:lvl2pPr>
              <a:lnSpc>
                <a:spcPct val="100000"/>
              </a:lnSpc>
              <a:spcAft>
                <a:spcPts val="400"/>
              </a:spcAft>
              <a:defRPr sz="1000"/>
            </a:lvl2pPr>
            <a:lvl3pPr>
              <a:lnSpc>
                <a:spcPct val="100000"/>
              </a:lnSpc>
              <a:spcAft>
                <a:spcPts val="300"/>
              </a:spcAft>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6" name="Content Placeholder 9">
            <a:extLst>
              <a:ext uri="{FF2B5EF4-FFF2-40B4-BE49-F238E27FC236}">
                <a16:creationId xmlns:a16="http://schemas.microsoft.com/office/drawing/2014/main" id="{3BF29125-955B-4D44-4C1E-46F55BC63B15}"/>
              </a:ext>
            </a:extLst>
          </p:cNvPr>
          <p:cNvSpPr>
            <a:spLocks noGrp="1"/>
          </p:cNvSpPr>
          <p:nvPr>
            <p:ph sz="quarter" idx="20"/>
          </p:nvPr>
        </p:nvSpPr>
        <p:spPr>
          <a:xfrm>
            <a:off x="3314660" y="2745675"/>
            <a:ext cx="2646307" cy="1512000"/>
          </a:xfrm>
        </p:spPr>
        <p:txBody>
          <a:bodyPr lIns="144000" tIns="144000" rIns="72000" bIns="72000">
            <a:noAutofit/>
          </a:bodyPr>
          <a:lstStyle>
            <a:lvl1pPr>
              <a:defRPr sz="1000"/>
            </a:lvl1pPr>
            <a:lvl2pPr>
              <a:lnSpc>
                <a:spcPct val="100000"/>
              </a:lnSpc>
              <a:spcAft>
                <a:spcPts val="400"/>
              </a:spcAft>
              <a:defRPr sz="1000"/>
            </a:lvl2pPr>
            <a:lvl3pPr>
              <a:lnSpc>
                <a:spcPct val="100000"/>
              </a:lnSpc>
              <a:spcAft>
                <a:spcPts val="300"/>
              </a:spcAft>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3" name="Content Placeholder 9">
            <a:extLst>
              <a:ext uri="{FF2B5EF4-FFF2-40B4-BE49-F238E27FC236}">
                <a16:creationId xmlns:a16="http://schemas.microsoft.com/office/drawing/2014/main" id="{DD0C4E9C-90DA-D4E9-754D-E8EB9F93A353}"/>
              </a:ext>
            </a:extLst>
          </p:cNvPr>
          <p:cNvSpPr>
            <a:spLocks noGrp="1"/>
          </p:cNvSpPr>
          <p:nvPr>
            <p:ph sz="quarter" idx="17"/>
          </p:nvPr>
        </p:nvSpPr>
        <p:spPr>
          <a:xfrm>
            <a:off x="3308689" y="1087438"/>
            <a:ext cx="2669030" cy="1512000"/>
          </a:xfrm>
          <a:solidFill>
            <a:srgbClr val="F6F7F8"/>
          </a:solidFill>
        </p:spPr>
        <p:txBody>
          <a:bodyPr lIns="144000" tIns="144000" rIns="72000" bIns="72000">
            <a:noAutofit/>
          </a:bodyPr>
          <a:lstStyle>
            <a:lvl1pPr>
              <a:defRPr sz="1000"/>
            </a:lvl1pPr>
            <a:lvl2pPr>
              <a:lnSpc>
                <a:spcPct val="100000"/>
              </a:lnSpc>
              <a:spcAft>
                <a:spcPts val="400"/>
              </a:spcAft>
              <a:defRPr sz="1000"/>
            </a:lvl2pPr>
            <a:lvl3pPr>
              <a:lnSpc>
                <a:spcPct val="100000"/>
              </a:lnSpc>
              <a:spcAft>
                <a:spcPts val="300"/>
              </a:spcAft>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4" name="Content Placeholder 9">
            <a:extLst>
              <a:ext uri="{FF2B5EF4-FFF2-40B4-BE49-F238E27FC236}">
                <a16:creationId xmlns:a16="http://schemas.microsoft.com/office/drawing/2014/main" id="{0110E401-8C4F-29B2-80B5-F41AFC937803}"/>
              </a:ext>
            </a:extLst>
          </p:cNvPr>
          <p:cNvSpPr>
            <a:spLocks noGrp="1"/>
          </p:cNvSpPr>
          <p:nvPr>
            <p:ph sz="quarter" idx="18"/>
          </p:nvPr>
        </p:nvSpPr>
        <p:spPr>
          <a:xfrm>
            <a:off x="6169721" y="1087438"/>
            <a:ext cx="2621854" cy="1512000"/>
          </a:xfrm>
          <a:solidFill>
            <a:srgbClr val="F6F7F8"/>
          </a:solidFill>
        </p:spPr>
        <p:txBody>
          <a:bodyPr lIns="144000" tIns="144000" rIns="72000" bIns="72000">
            <a:noAutofit/>
          </a:bodyPr>
          <a:lstStyle>
            <a:lvl1pPr>
              <a:defRPr sz="1000"/>
            </a:lvl1pPr>
            <a:lvl2pPr>
              <a:lnSpc>
                <a:spcPct val="100000"/>
              </a:lnSpc>
              <a:spcAft>
                <a:spcPts val="400"/>
              </a:spcAft>
              <a:defRPr sz="1000"/>
            </a:lvl2pPr>
            <a:lvl3pPr>
              <a:lnSpc>
                <a:spcPct val="100000"/>
              </a:lnSpc>
              <a:spcAft>
                <a:spcPts val="300"/>
              </a:spcAft>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36B2D103-EDEC-4970-BCA6-8FDB1D900471}"/>
              </a:ext>
            </a:extLst>
          </p:cNvPr>
          <p:cNvSpPr>
            <a:spLocks noGrp="1"/>
          </p:cNvSpPr>
          <p:nvPr>
            <p:ph type="title"/>
          </p:nvPr>
        </p:nvSpPr>
        <p:spPr/>
        <p:txBody>
          <a:bodyPr/>
          <a:lstStyle/>
          <a:p>
            <a:r>
              <a:rPr lang="en-US"/>
              <a:t>Click to edit Master title style</a:t>
            </a:r>
            <a:endParaRPr lang="en-AU"/>
          </a:p>
        </p:txBody>
      </p:sp>
      <p:pic>
        <p:nvPicPr>
          <p:cNvPr id="20" name="Graphic 19">
            <a:extLst>
              <a:ext uri="{FF2B5EF4-FFF2-40B4-BE49-F238E27FC236}">
                <a16:creationId xmlns:a16="http://schemas.microsoft.com/office/drawing/2014/main" id="{8E9D07FA-7731-040F-8FA6-0D13AB9F1A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
        <p:nvSpPr>
          <p:cNvPr id="3" name="Footer Placeholder 2">
            <a:extLst>
              <a:ext uri="{FF2B5EF4-FFF2-40B4-BE49-F238E27FC236}">
                <a16:creationId xmlns:a16="http://schemas.microsoft.com/office/drawing/2014/main" id="{CDF3CD92-0D5A-EF85-36D0-0AB8909D559A}"/>
              </a:ext>
            </a:extLst>
          </p:cNvPr>
          <p:cNvSpPr>
            <a:spLocks noGrp="1"/>
          </p:cNvSpPr>
          <p:nvPr>
            <p:ph type="ftr" sz="quarter" idx="22"/>
          </p:nvPr>
        </p:nvSpPr>
        <p:spPr/>
        <p:txBody>
          <a:bodyPr/>
          <a:lstStyle/>
          <a:p>
            <a:r>
              <a:rPr lang="en-US"/>
              <a:t>Insert Header &amp; Footer to update across all slides</a:t>
            </a:r>
            <a:endParaRPr lang="en-AU"/>
          </a:p>
        </p:txBody>
      </p:sp>
      <p:sp>
        <p:nvSpPr>
          <p:cNvPr id="4" name="Slide Number Placeholder 3">
            <a:extLst>
              <a:ext uri="{FF2B5EF4-FFF2-40B4-BE49-F238E27FC236}">
                <a16:creationId xmlns:a16="http://schemas.microsoft.com/office/drawing/2014/main" id="{F5A10BEC-A396-1020-5EAC-9C92C31EC3C6}"/>
              </a:ext>
            </a:extLst>
          </p:cNvPr>
          <p:cNvSpPr>
            <a:spLocks noGrp="1"/>
          </p:cNvSpPr>
          <p:nvPr>
            <p:ph type="sldNum" sz="quarter" idx="23"/>
          </p:nvPr>
        </p:nvSpPr>
        <p:spPr/>
        <p:txBody>
          <a:bodyPr/>
          <a:lstStyle/>
          <a:p>
            <a:fld id="{F82478CC-1281-414B-9E8B-FC26D6B2B83D}" type="slidenum">
              <a:rPr lang="en-AU" smtClean="0"/>
              <a:pPr/>
              <a:t>‹#›</a:t>
            </a:fld>
            <a:endParaRPr lang="en-AU"/>
          </a:p>
        </p:txBody>
      </p:sp>
    </p:spTree>
    <p:extLst>
      <p:ext uri="{BB962C8B-B14F-4D97-AF65-F5344CB8AC3E}">
        <p14:creationId xmlns:p14="http://schemas.microsoft.com/office/powerpoint/2010/main" val="2224375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Solid - Simple">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93D6C9-DDA5-4A13-AC0E-A3ED62D079BC}"/>
              </a:ext>
            </a:extLst>
          </p:cNvPr>
          <p:cNvSpPr/>
          <p:nvPr userDrawn="1"/>
        </p:nvSpPr>
        <p:spPr>
          <a:xfrm>
            <a:off x="0" y="0"/>
            <a:ext cx="9144000" cy="3857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EDDBFCE5-7208-4DD4-B91B-40A4050D3A7E}"/>
              </a:ext>
            </a:extLst>
          </p:cNvPr>
          <p:cNvSpPr>
            <a:spLocks noGrp="1"/>
          </p:cNvSpPr>
          <p:nvPr>
            <p:ph type="ctrTitle" hasCustomPrompt="1"/>
          </p:nvPr>
        </p:nvSpPr>
        <p:spPr>
          <a:xfrm>
            <a:off x="498475" y="961559"/>
            <a:ext cx="6535888" cy="1564383"/>
          </a:xfrm>
        </p:spPr>
        <p:txBody>
          <a:bodyPr anchor="t">
            <a:noAutofit/>
          </a:bodyPr>
          <a:lstStyle>
            <a:lvl1pPr algn="l">
              <a:lnSpc>
                <a:spcPct val="100000"/>
              </a:lnSpc>
              <a:defRPr sz="3902">
                <a:solidFill>
                  <a:schemeClr val="bg1"/>
                </a:solidFill>
              </a:defRPr>
            </a:lvl1pPr>
          </a:lstStyle>
          <a:p>
            <a:r>
              <a:rPr lang="en-US"/>
              <a:t>Presentation title goes here, up to a maximum of three lines if necessary</a:t>
            </a:r>
            <a:endParaRPr lang="en-AU"/>
          </a:p>
        </p:txBody>
      </p:sp>
      <p:pic>
        <p:nvPicPr>
          <p:cNvPr id="28" name="Graphic 27">
            <a:extLst>
              <a:ext uri="{FF2B5EF4-FFF2-40B4-BE49-F238E27FC236}">
                <a16:creationId xmlns:a16="http://schemas.microsoft.com/office/drawing/2014/main" id="{2F2C2CB4-0138-441E-AA52-1FDFF0D35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8503" y="4273188"/>
            <a:ext cx="2255675" cy="397240"/>
          </a:xfrm>
          <a:prstGeom prst="rect">
            <a:avLst/>
          </a:prstGeom>
        </p:spPr>
      </p:pic>
      <p:sp>
        <p:nvSpPr>
          <p:cNvPr id="8" name="Date Placeholder 1">
            <a:extLst>
              <a:ext uri="{FF2B5EF4-FFF2-40B4-BE49-F238E27FC236}">
                <a16:creationId xmlns:a16="http://schemas.microsoft.com/office/drawing/2014/main" id="{AD0EB569-3FD0-91CE-DFB2-D29951936CD0}"/>
              </a:ext>
            </a:extLst>
          </p:cNvPr>
          <p:cNvSpPr>
            <a:spLocks noGrp="1"/>
          </p:cNvSpPr>
          <p:nvPr>
            <p:ph type="dt" sz="half" idx="14"/>
          </p:nvPr>
        </p:nvSpPr>
        <p:spPr>
          <a:xfrm>
            <a:off x="6118320" y="4474018"/>
            <a:ext cx="2533650" cy="221451"/>
          </a:xfrm>
        </p:spPr>
        <p:txBody>
          <a:bodyPr/>
          <a:lstStyle>
            <a:lvl1pPr>
              <a:defRPr sz="1200"/>
            </a:lvl1pPr>
          </a:lstStyle>
          <a:p>
            <a:endParaRPr lang="en-AU"/>
          </a:p>
        </p:txBody>
      </p:sp>
      <p:sp>
        <p:nvSpPr>
          <p:cNvPr id="7" name="Text Placeholder 5">
            <a:extLst>
              <a:ext uri="{FF2B5EF4-FFF2-40B4-BE49-F238E27FC236}">
                <a16:creationId xmlns:a16="http://schemas.microsoft.com/office/drawing/2014/main" id="{A2395FE3-ABC3-DBA4-ED46-488AC4ACD536}"/>
              </a:ext>
            </a:extLst>
          </p:cNvPr>
          <p:cNvSpPr>
            <a:spLocks noGrp="1"/>
          </p:cNvSpPr>
          <p:nvPr>
            <p:ph type="body" sz="quarter" idx="10" hasCustomPrompt="1"/>
          </p:nvPr>
        </p:nvSpPr>
        <p:spPr>
          <a:xfrm>
            <a:off x="498475" y="2877947"/>
            <a:ext cx="3425825" cy="701866"/>
          </a:xfrm>
        </p:spPr>
        <p:txBody>
          <a:bodyPr/>
          <a:lstStyle>
            <a:lvl1pPr>
              <a:lnSpc>
                <a:spcPct val="100000"/>
              </a:lnSpc>
              <a:spcAft>
                <a:spcPts val="0"/>
              </a:spcAft>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or optional text</a:t>
            </a:r>
            <a:endParaRPr lang="en-AU"/>
          </a:p>
        </p:txBody>
      </p:sp>
      <p:sp>
        <p:nvSpPr>
          <p:cNvPr id="10" name="object 19">
            <a:extLst>
              <a:ext uri="{FF2B5EF4-FFF2-40B4-BE49-F238E27FC236}">
                <a16:creationId xmlns:a16="http://schemas.microsoft.com/office/drawing/2014/main" id="{F9378084-00B3-4986-B681-8AD3E871535D}"/>
              </a:ext>
            </a:extLst>
          </p:cNvPr>
          <p:cNvSpPr/>
          <p:nvPr userDrawn="1"/>
        </p:nvSpPr>
        <p:spPr>
          <a:xfrm>
            <a:off x="512" y="3861355"/>
            <a:ext cx="9143488" cy="59827"/>
          </a:xfrm>
          <a:custGeom>
            <a:avLst/>
            <a:gdLst/>
            <a:ahLst/>
            <a:cxnLst/>
            <a:rect l="l" t="t" r="r" b="b"/>
            <a:pathLst>
              <a:path w="20104100" h="140334">
                <a:moveTo>
                  <a:pt x="0" y="140247"/>
                </a:moveTo>
                <a:lnTo>
                  <a:pt x="20104099" y="140247"/>
                </a:lnTo>
                <a:lnTo>
                  <a:pt x="20104099" y="0"/>
                </a:lnTo>
                <a:lnTo>
                  <a:pt x="0" y="0"/>
                </a:lnTo>
                <a:lnTo>
                  <a:pt x="0" y="140247"/>
                </a:lnTo>
                <a:close/>
              </a:path>
            </a:pathLst>
          </a:custGeom>
          <a:solidFill>
            <a:srgbClr val="FFBA40"/>
          </a:solidFill>
        </p:spPr>
        <p:txBody>
          <a:bodyPr wrap="square" lIns="0" tIns="0" rIns="0" bIns="0" rtlCol="0"/>
          <a:lstStyle/>
          <a:p>
            <a:endParaRPr sz="1317"/>
          </a:p>
        </p:txBody>
      </p:sp>
    </p:spTree>
    <p:extLst>
      <p:ext uri="{BB962C8B-B14F-4D97-AF65-F5344CB8AC3E}">
        <p14:creationId xmlns:p14="http://schemas.microsoft.com/office/powerpoint/2010/main" val="23325436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252B7B2-DFAF-4D0A-A723-9E9FE0CB99CD}"/>
              </a:ext>
            </a:extLst>
          </p:cNvPr>
          <p:cNvSpPr>
            <a:spLocks noGrp="1"/>
          </p:cNvSpPr>
          <p:nvPr>
            <p:ph type="body" sz="quarter" idx="10" hasCustomPrompt="1"/>
          </p:nvPr>
        </p:nvSpPr>
        <p:spPr>
          <a:xfrm>
            <a:off x="0" y="1"/>
            <a:ext cx="9144000" cy="3857358"/>
          </a:xfrm>
        </p:spPr>
        <p:txBody>
          <a:bodyPr anchor="ctr">
            <a:noAutofit/>
          </a:bodyPr>
          <a:lstStyle>
            <a:lvl1pPr algn="ctr">
              <a:lnSpc>
                <a:spcPct val="95000"/>
              </a:lnSpc>
              <a:defRPr sz="4000" i="1">
                <a:solidFill>
                  <a:schemeClr val="bg1"/>
                </a:solidFill>
              </a:defRPr>
            </a:lvl1pPr>
            <a:lvl2pPr algn="ctr">
              <a:spcBef>
                <a:spcPts val="1500"/>
              </a:spcBef>
              <a:spcAft>
                <a:spcPts val="0"/>
              </a:spcAft>
              <a:defRPr sz="2500" b="0">
                <a:solidFill>
                  <a:schemeClr val="bg1"/>
                </a:solidFill>
              </a:defRPr>
            </a:lvl2pPr>
            <a:lvl3pPr algn="ctr">
              <a:defRPr sz="6400"/>
            </a:lvl3pPr>
            <a:lvl4pPr algn="ctr">
              <a:defRPr sz="6400"/>
            </a:lvl4pPr>
            <a:lvl5pPr algn="ctr">
              <a:defRPr sz="6400"/>
            </a:lvl5pPr>
          </a:lstStyle>
          <a:p>
            <a:pPr lvl="0"/>
            <a:r>
              <a:rPr lang="en-US"/>
              <a:t>Quote here</a:t>
            </a:r>
          </a:p>
          <a:p>
            <a:pPr lvl="1"/>
            <a:r>
              <a:rPr lang="en-US"/>
              <a:t>Source</a:t>
            </a:r>
            <a:endParaRPr lang="en-AU"/>
          </a:p>
        </p:txBody>
      </p:sp>
      <p:sp>
        <p:nvSpPr>
          <p:cNvPr id="13" name="Text Placeholder 9">
            <a:extLst>
              <a:ext uri="{FF2B5EF4-FFF2-40B4-BE49-F238E27FC236}">
                <a16:creationId xmlns:a16="http://schemas.microsoft.com/office/drawing/2014/main" id="{E185981A-A010-974D-1BF8-8FC866CA5DD4}"/>
              </a:ext>
            </a:extLst>
          </p:cNvPr>
          <p:cNvSpPr>
            <a:spLocks noGrp="1"/>
          </p:cNvSpPr>
          <p:nvPr>
            <p:ph type="body" sz="quarter" idx="15" hasCustomPrompt="1"/>
          </p:nvPr>
        </p:nvSpPr>
        <p:spPr>
          <a:xfrm>
            <a:off x="0" y="0"/>
            <a:ext cx="9143488" cy="3857358"/>
          </a:xfrm>
          <a:solidFill>
            <a:schemeClr val="bg2"/>
          </a:solidFill>
        </p:spPr>
        <p:txBody>
          <a:bodyPr anchor="ctr">
            <a:noAutofit/>
          </a:bodyPr>
          <a:lstStyle>
            <a:lvl1pPr algn="ctr">
              <a:spcAft>
                <a:spcPts val="300"/>
              </a:spcAft>
              <a:defRPr sz="4000" i="1">
                <a:solidFill>
                  <a:schemeClr val="bg1"/>
                </a:solidFill>
              </a:defRPr>
            </a:lvl1pPr>
            <a:lvl2pPr algn="ctr">
              <a:spcBef>
                <a:spcPts val="1500"/>
              </a:spcBef>
              <a:spcAft>
                <a:spcPts val="0"/>
              </a:spcAft>
              <a:defRPr sz="2500" b="0">
                <a:solidFill>
                  <a:schemeClr val="bg1"/>
                </a:solidFill>
              </a:defRPr>
            </a:lvl2pPr>
            <a:lvl3pPr algn="ctr">
              <a:defRPr sz="6400"/>
            </a:lvl3pPr>
            <a:lvl4pPr algn="ctr">
              <a:defRPr sz="6400"/>
            </a:lvl4pPr>
            <a:lvl5pPr algn="ctr">
              <a:defRPr sz="6400"/>
            </a:lvl5pPr>
          </a:lstStyle>
          <a:p>
            <a:pPr lvl="0"/>
            <a:r>
              <a:rPr lang="en-US"/>
              <a:t>“Quote here”</a:t>
            </a:r>
          </a:p>
          <a:p>
            <a:pPr lvl="1"/>
            <a:r>
              <a:rPr lang="en-US"/>
              <a:t>Source</a:t>
            </a:r>
            <a:endParaRPr lang="en-AU"/>
          </a:p>
        </p:txBody>
      </p:sp>
      <p:sp>
        <p:nvSpPr>
          <p:cNvPr id="2" name="Footer Placeholder 1">
            <a:extLst>
              <a:ext uri="{FF2B5EF4-FFF2-40B4-BE49-F238E27FC236}">
                <a16:creationId xmlns:a16="http://schemas.microsoft.com/office/drawing/2014/main" id="{99DDDC07-26B5-EEC2-BCCF-A0B53926260D}"/>
              </a:ext>
            </a:extLst>
          </p:cNvPr>
          <p:cNvSpPr>
            <a:spLocks noGrp="1"/>
          </p:cNvSpPr>
          <p:nvPr>
            <p:ph type="ftr" sz="quarter" idx="16"/>
          </p:nvPr>
        </p:nvSpPr>
        <p:spPr/>
        <p:txBody>
          <a:bodyPr/>
          <a:lstStyle/>
          <a:p>
            <a:r>
              <a:rPr lang="en-US"/>
              <a:t>Insert Header &amp; Footer to update across all slides</a:t>
            </a:r>
            <a:endParaRPr lang="en-AU"/>
          </a:p>
        </p:txBody>
      </p:sp>
      <p:sp>
        <p:nvSpPr>
          <p:cNvPr id="3" name="Slide Number Placeholder 2">
            <a:extLst>
              <a:ext uri="{FF2B5EF4-FFF2-40B4-BE49-F238E27FC236}">
                <a16:creationId xmlns:a16="http://schemas.microsoft.com/office/drawing/2014/main" id="{299E31FF-A89C-6A1E-E027-B2024AD93409}"/>
              </a:ext>
            </a:extLst>
          </p:cNvPr>
          <p:cNvSpPr>
            <a:spLocks noGrp="1"/>
          </p:cNvSpPr>
          <p:nvPr>
            <p:ph type="sldNum" sz="quarter" idx="17"/>
          </p:nvPr>
        </p:nvSpPr>
        <p:spPr/>
        <p:txBody>
          <a:bodyPr/>
          <a:lstStyle/>
          <a:p>
            <a:fld id="{F82478CC-1281-414B-9E8B-FC26D6B2B83D}" type="slidenum">
              <a:rPr lang="en-AU" smtClean="0"/>
              <a:pPr/>
              <a:t>‹#›</a:t>
            </a:fld>
            <a:endParaRPr lang="en-AU"/>
          </a:p>
        </p:txBody>
      </p:sp>
      <p:pic>
        <p:nvPicPr>
          <p:cNvPr id="14" name="Graphic 13">
            <a:extLst>
              <a:ext uri="{FF2B5EF4-FFF2-40B4-BE49-F238E27FC236}">
                <a16:creationId xmlns:a16="http://schemas.microsoft.com/office/drawing/2014/main" id="{55C15335-1EAC-C423-A4E3-68A38241B9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
        <p:nvSpPr>
          <p:cNvPr id="9" name="object 19">
            <a:extLst>
              <a:ext uri="{FF2B5EF4-FFF2-40B4-BE49-F238E27FC236}">
                <a16:creationId xmlns:a16="http://schemas.microsoft.com/office/drawing/2014/main" id="{3A98F9F1-47FE-48C9-A4BD-BF2C5836C050}"/>
              </a:ext>
            </a:extLst>
          </p:cNvPr>
          <p:cNvSpPr/>
          <p:nvPr userDrawn="1"/>
        </p:nvSpPr>
        <p:spPr>
          <a:xfrm>
            <a:off x="512" y="3861355"/>
            <a:ext cx="9143488" cy="59827"/>
          </a:xfrm>
          <a:custGeom>
            <a:avLst/>
            <a:gdLst/>
            <a:ahLst/>
            <a:cxnLst/>
            <a:rect l="l" t="t" r="r" b="b"/>
            <a:pathLst>
              <a:path w="20104100" h="140334">
                <a:moveTo>
                  <a:pt x="0" y="140247"/>
                </a:moveTo>
                <a:lnTo>
                  <a:pt x="20104099" y="140247"/>
                </a:lnTo>
                <a:lnTo>
                  <a:pt x="20104099" y="0"/>
                </a:lnTo>
                <a:lnTo>
                  <a:pt x="0" y="0"/>
                </a:lnTo>
                <a:lnTo>
                  <a:pt x="0" y="140247"/>
                </a:lnTo>
                <a:close/>
              </a:path>
            </a:pathLst>
          </a:custGeom>
          <a:solidFill>
            <a:srgbClr val="FFBA40"/>
          </a:solidFill>
        </p:spPr>
        <p:txBody>
          <a:bodyPr wrap="square" lIns="0" tIns="0" rIns="0" bIns="0" rtlCol="0"/>
          <a:lstStyle/>
          <a:p>
            <a:endParaRPr sz="1317"/>
          </a:p>
        </p:txBody>
      </p:sp>
    </p:spTree>
    <p:extLst>
      <p:ext uri="{BB962C8B-B14F-4D97-AF65-F5344CB8AC3E}">
        <p14:creationId xmlns:p14="http://schemas.microsoft.com/office/powerpoint/2010/main" val="304090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Quote - Dar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D8E5B95-305D-41D1-9CA7-222CC05D4FF7}"/>
              </a:ext>
            </a:extLst>
          </p:cNvPr>
          <p:cNvSpPr>
            <a:spLocks noGrp="1"/>
          </p:cNvSpPr>
          <p:nvPr>
            <p:ph type="pic" sz="quarter" idx="13"/>
          </p:nvPr>
        </p:nvSpPr>
        <p:spPr>
          <a:xfrm>
            <a:off x="-9524" y="0"/>
            <a:ext cx="9143488" cy="3857625"/>
          </a:xfrm>
          <a:solidFill>
            <a:schemeClr val="bg2"/>
          </a:solidFill>
        </p:spPr>
        <p:txBody>
          <a:bodyPr/>
          <a:lstStyle/>
          <a:p>
            <a:r>
              <a:rPr lang="en-US"/>
              <a:t>Click icon to add picture</a:t>
            </a:r>
            <a:endParaRPr lang="en-AU"/>
          </a:p>
        </p:txBody>
      </p:sp>
      <p:sp>
        <p:nvSpPr>
          <p:cNvPr id="6" name="Rectangle 5">
            <a:extLst>
              <a:ext uri="{FF2B5EF4-FFF2-40B4-BE49-F238E27FC236}">
                <a16:creationId xmlns:a16="http://schemas.microsoft.com/office/drawing/2014/main" id="{21CB733F-3523-4AA2-9CB3-26714ADAB6C3}"/>
              </a:ext>
            </a:extLst>
          </p:cNvPr>
          <p:cNvSpPr/>
          <p:nvPr userDrawn="1"/>
        </p:nvSpPr>
        <p:spPr>
          <a:xfrm>
            <a:off x="0" y="1"/>
            <a:ext cx="9143488" cy="388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 Placeholder 9">
            <a:extLst>
              <a:ext uri="{FF2B5EF4-FFF2-40B4-BE49-F238E27FC236}">
                <a16:creationId xmlns:a16="http://schemas.microsoft.com/office/drawing/2014/main" id="{9252B7B2-DFAF-4D0A-A723-9E9FE0CB99CD}"/>
              </a:ext>
            </a:extLst>
          </p:cNvPr>
          <p:cNvSpPr>
            <a:spLocks noGrp="1"/>
          </p:cNvSpPr>
          <p:nvPr>
            <p:ph type="body" sz="quarter" idx="10" hasCustomPrompt="1"/>
          </p:nvPr>
        </p:nvSpPr>
        <p:spPr>
          <a:xfrm>
            <a:off x="-1" y="0"/>
            <a:ext cx="9144001" cy="3857358"/>
          </a:xfrm>
          <a:solidFill>
            <a:schemeClr val="tx1">
              <a:alpha val="50000"/>
            </a:schemeClr>
          </a:solidFill>
        </p:spPr>
        <p:txBody>
          <a:bodyPr anchor="ctr">
            <a:noAutofit/>
          </a:bodyPr>
          <a:lstStyle>
            <a:lvl1pPr algn="ctr">
              <a:spcAft>
                <a:spcPts val="300"/>
              </a:spcAft>
              <a:defRPr sz="4000" i="1">
                <a:solidFill>
                  <a:schemeClr val="bg1"/>
                </a:solidFill>
              </a:defRPr>
            </a:lvl1pPr>
            <a:lvl2pPr algn="ctr">
              <a:spcBef>
                <a:spcPts val="1500"/>
              </a:spcBef>
              <a:spcAft>
                <a:spcPts val="0"/>
              </a:spcAft>
              <a:defRPr sz="2500" b="0">
                <a:solidFill>
                  <a:schemeClr val="bg1"/>
                </a:solidFill>
              </a:defRPr>
            </a:lvl2pPr>
            <a:lvl3pPr algn="ctr">
              <a:defRPr sz="6400"/>
            </a:lvl3pPr>
            <a:lvl4pPr algn="ctr">
              <a:defRPr sz="6400"/>
            </a:lvl4pPr>
            <a:lvl5pPr algn="ctr">
              <a:defRPr sz="6400"/>
            </a:lvl5pPr>
          </a:lstStyle>
          <a:p>
            <a:pPr lvl="0"/>
            <a:r>
              <a:rPr lang="en-US"/>
              <a:t>“Quote here”</a:t>
            </a:r>
          </a:p>
          <a:p>
            <a:pPr lvl="1"/>
            <a:r>
              <a:rPr lang="en-US"/>
              <a:t>Source</a:t>
            </a:r>
            <a:endParaRPr lang="en-AU"/>
          </a:p>
        </p:txBody>
      </p:sp>
      <p:sp>
        <p:nvSpPr>
          <p:cNvPr id="2" name="Footer Placeholder 1">
            <a:extLst>
              <a:ext uri="{FF2B5EF4-FFF2-40B4-BE49-F238E27FC236}">
                <a16:creationId xmlns:a16="http://schemas.microsoft.com/office/drawing/2014/main" id="{9482F728-4A05-396B-888C-F43994DC4F36}"/>
              </a:ext>
            </a:extLst>
          </p:cNvPr>
          <p:cNvSpPr>
            <a:spLocks noGrp="1"/>
          </p:cNvSpPr>
          <p:nvPr>
            <p:ph type="ftr" sz="quarter" idx="14"/>
          </p:nvPr>
        </p:nvSpPr>
        <p:spPr/>
        <p:txBody>
          <a:bodyPr/>
          <a:lstStyle/>
          <a:p>
            <a:r>
              <a:rPr lang="en-US"/>
              <a:t>Insert Header &amp; Footer to update across all slides</a:t>
            </a:r>
            <a:endParaRPr lang="en-AU"/>
          </a:p>
        </p:txBody>
      </p:sp>
      <p:sp>
        <p:nvSpPr>
          <p:cNvPr id="4" name="Slide Number Placeholder 3">
            <a:extLst>
              <a:ext uri="{FF2B5EF4-FFF2-40B4-BE49-F238E27FC236}">
                <a16:creationId xmlns:a16="http://schemas.microsoft.com/office/drawing/2014/main" id="{556ADEC9-7772-D894-80B0-56E4E87557F8}"/>
              </a:ext>
            </a:extLst>
          </p:cNvPr>
          <p:cNvSpPr>
            <a:spLocks noGrp="1"/>
          </p:cNvSpPr>
          <p:nvPr>
            <p:ph type="sldNum" sz="quarter" idx="15"/>
          </p:nvPr>
        </p:nvSpPr>
        <p:spPr/>
        <p:txBody>
          <a:bodyPr/>
          <a:lstStyle/>
          <a:p>
            <a:fld id="{F82478CC-1281-414B-9E8B-FC26D6B2B83D}" type="slidenum">
              <a:rPr lang="en-AU" smtClean="0"/>
              <a:pPr/>
              <a:t>‹#›</a:t>
            </a:fld>
            <a:endParaRPr lang="en-AU"/>
          </a:p>
        </p:txBody>
      </p:sp>
      <p:pic>
        <p:nvPicPr>
          <p:cNvPr id="13" name="Graphic 12">
            <a:extLst>
              <a:ext uri="{FF2B5EF4-FFF2-40B4-BE49-F238E27FC236}">
                <a16:creationId xmlns:a16="http://schemas.microsoft.com/office/drawing/2014/main" id="{259C7FFC-09A3-7A3D-F8AF-E84017F3EB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
        <p:nvSpPr>
          <p:cNvPr id="9" name="object 19">
            <a:extLst>
              <a:ext uri="{FF2B5EF4-FFF2-40B4-BE49-F238E27FC236}">
                <a16:creationId xmlns:a16="http://schemas.microsoft.com/office/drawing/2014/main" id="{D1893254-441D-40AE-A329-3263FC314C1F}"/>
              </a:ext>
            </a:extLst>
          </p:cNvPr>
          <p:cNvSpPr/>
          <p:nvPr userDrawn="1"/>
        </p:nvSpPr>
        <p:spPr>
          <a:xfrm>
            <a:off x="-9524" y="3861355"/>
            <a:ext cx="9162536" cy="45719"/>
          </a:xfrm>
          <a:custGeom>
            <a:avLst/>
            <a:gdLst/>
            <a:ahLst/>
            <a:cxnLst/>
            <a:rect l="l" t="t" r="r" b="b"/>
            <a:pathLst>
              <a:path w="20104100" h="140334">
                <a:moveTo>
                  <a:pt x="0" y="140247"/>
                </a:moveTo>
                <a:lnTo>
                  <a:pt x="20104099" y="140247"/>
                </a:lnTo>
                <a:lnTo>
                  <a:pt x="20104099" y="0"/>
                </a:lnTo>
                <a:lnTo>
                  <a:pt x="0" y="0"/>
                </a:lnTo>
                <a:lnTo>
                  <a:pt x="0" y="140247"/>
                </a:lnTo>
                <a:close/>
              </a:path>
            </a:pathLst>
          </a:custGeom>
          <a:solidFill>
            <a:srgbClr val="FFBA40"/>
          </a:solidFill>
        </p:spPr>
        <p:txBody>
          <a:bodyPr wrap="square" lIns="0" tIns="0" rIns="0" bIns="0" rtlCol="0"/>
          <a:lstStyle/>
          <a:p>
            <a:endParaRPr sz="1317"/>
          </a:p>
        </p:txBody>
      </p:sp>
    </p:spTree>
    <p:extLst>
      <p:ext uri="{BB962C8B-B14F-4D97-AF65-F5344CB8AC3E}">
        <p14:creationId xmlns:p14="http://schemas.microsoft.com/office/powerpoint/2010/main" val="15156886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Quote -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CB733F-3523-4AA2-9CB3-26714ADAB6C3}"/>
              </a:ext>
            </a:extLst>
          </p:cNvPr>
          <p:cNvSpPr/>
          <p:nvPr userDrawn="1"/>
        </p:nvSpPr>
        <p:spPr>
          <a:xfrm>
            <a:off x="0" y="1"/>
            <a:ext cx="914400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Picture Placeholder 2">
            <a:extLst>
              <a:ext uri="{FF2B5EF4-FFF2-40B4-BE49-F238E27FC236}">
                <a16:creationId xmlns:a16="http://schemas.microsoft.com/office/drawing/2014/main" id="{3294514B-32F1-18C0-9800-6C656D6E8DE6}"/>
              </a:ext>
            </a:extLst>
          </p:cNvPr>
          <p:cNvSpPr>
            <a:spLocks noGrp="1"/>
          </p:cNvSpPr>
          <p:nvPr>
            <p:ph type="pic" sz="quarter" idx="13"/>
          </p:nvPr>
        </p:nvSpPr>
        <p:spPr>
          <a:xfrm>
            <a:off x="0" y="0"/>
            <a:ext cx="9144000" cy="3857625"/>
          </a:xfrm>
        </p:spPr>
        <p:txBody>
          <a:bodyPr/>
          <a:lstStyle/>
          <a:p>
            <a:r>
              <a:rPr lang="en-US"/>
              <a:t>Click icon to add picture</a:t>
            </a:r>
            <a:endParaRPr lang="en-AU"/>
          </a:p>
        </p:txBody>
      </p:sp>
      <p:sp>
        <p:nvSpPr>
          <p:cNvPr id="14" name="Text Placeholder 20">
            <a:extLst>
              <a:ext uri="{FF2B5EF4-FFF2-40B4-BE49-F238E27FC236}">
                <a16:creationId xmlns:a16="http://schemas.microsoft.com/office/drawing/2014/main" id="{C6F77A92-A997-F7D1-C6A4-CCAADB486668}"/>
              </a:ext>
            </a:extLst>
          </p:cNvPr>
          <p:cNvSpPr>
            <a:spLocks noGrp="1"/>
          </p:cNvSpPr>
          <p:nvPr>
            <p:ph type="body" sz="quarter" idx="14" hasCustomPrompt="1"/>
          </p:nvPr>
        </p:nvSpPr>
        <p:spPr>
          <a:xfrm>
            <a:off x="0" y="0"/>
            <a:ext cx="9144000" cy="3861356"/>
          </a:xfrm>
          <a:solidFill>
            <a:srgbClr val="464A52">
              <a:alpha val="50000"/>
            </a:srgbClr>
          </a:solidFill>
        </p:spPr>
        <p:txBody>
          <a:bodyPr wrap="square" lIns="0" tIns="0" rIns="0" bIns="0" rtlCol="0"/>
          <a:lstStyle>
            <a:lvl1pPr>
              <a:defRPr lang="en-AU" dirty="0"/>
            </a:lvl1pPr>
          </a:lstStyle>
          <a:p>
            <a:pPr lvl="0"/>
            <a:r>
              <a:rPr lang="en-US"/>
              <a:t> </a:t>
            </a:r>
            <a:endParaRPr lang="en-AU"/>
          </a:p>
        </p:txBody>
      </p:sp>
      <p:sp>
        <p:nvSpPr>
          <p:cNvPr id="2" name="Footer Placeholder 1">
            <a:extLst>
              <a:ext uri="{FF2B5EF4-FFF2-40B4-BE49-F238E27FC236}">
                <a16:creationId xmlns:a16="http://schemas.microsoft.com/office/drawing/2014/main" id="{10D3444F-2023-813A-961D-BE48B125013A}"/>
              </a:ext>
            </a:extLst>
          </p:cNvPr>
          <p:cNvSpPr>
            <a:spLocks noGrp="1"/>
          </p:cNvSpPr>
          <p:nvPr>
            <p:ph type="ftr" sz="quarter" idx="16"/>
          </p:nvPr>
        </p:nvSpPr>
        <p:spPr/>
        <p:txBody>
          <a:bodyPr/>
          <a:lstStyle/>
          <a:p>
            <a:r>
              <a:rPr lang="en-US"/>
              <a:t>Insert Header &amp; Footer to update across all slides</a:t>
            </a:r>
            <a:endParaRPr lang="en-AU"/>
          </a:p>
        </p:txBody>
      </p:sp>
      <p:sp>
        <p:nvSpPr>
          <p:cNvPr id="3" name="Slide Number Placeholder 2">
            <a:extLst>
              <a:ext uri="{FF2B5EF4-FFF2-40B4-BE49-F238E27FC236}">
                <a16:creationId xmlns:a16="http://schemas.microsoft.com/office/drawing/2014/main" id="{3AEA3EEA-FF90-A2F3-46FC-0C5FFF783802}"/>
              </a:ext>
            </a:extLst>
          </p:cNvPr>
          <p:cNvSpPr>
            <a:spLocks noGrp="1"/>
          </p:cNvSpPr>
          <p:nvPr>
            <p:ph type="sldNum" sz="quarter" idx="17"/>
          </p:nvPr>
        </p:nvSpPr>
        <p:spPr/>
        <p:txBody>
          <a:bodyPr/>
          <a:lstStyle/>
          <a:p>
            <a:fld id="{F82478CC-1281-414B-9E8B-FC26D6B2B83D}" type="slidenum">
              <a:rPr lang="en-AU" smtClean="0"/>
              <a:pPr/>
              <a:t>‹#›</a:t>
            </a:fld>
            <a:endParaRPr lang="en-AU"/>
          </a:p>
        </p:txBody>
      </p:sp>
      <p:pic>
        <p:nvPicPr>
          <p:cNvPr id="15" name="Graphic 14">
            <a:extLst>
              <a:ext uri="{FF2B5EF4-FFF2-40B4-BE49-F238E27FC236}">
                <a16:creationId xmlns:a16="http://schemas.microsoft.com/office/drawing/2014/main" id="{9ABCF4E0-E1AC-FDCD-3553-2C571AD5B6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
        <p:nvSpPr>
          <p:cNvPr id="10" name="Text Placeholder 9">
            <a:extLst>
              <a:ext uri="{FF2B5EF4-FFF2-40B4-BE49-F238E27FC236}">
                <a16:creationId xmlns:a16="http://schemas.microsoft.com/office/drawing/2014/main" id="{831B6A29-0905-81C6-C9FD-11D951EA2B48}"/>
              </a:ext>
            </a:extLst>
          </p:cNvPr>
          <p:cNvSpPr>
            <a:spLocks noGrp="1"/>
          </p:cNvSpPr>
          <p:nvPr>
            <p:ph type="body" sz="quarter" idx="10" hasCustomPrompt="1"/>
          </p:nvPr>
        </p:nvSpPr>
        <p:spPr>
          <a:xfrm>
            <a:off x="-1" y="0"/>
            <a:ext cx="9144001" cy="3857358"/>
          </a:xfrm>
          <a:solidFill>
            <a:schemeClr val="tx1">
              <a:alpha val="50000"/>
            </a:schemeClr>
          </a:solidFill>
        </p:spPr>
        <p:txBody>
          <a:bodyPr anchor="ctr">
            <a:noAutofit/>
          </a:bodyPr>
          <a:lstStyle>
            <a:lvl1pPr algn="ctr">
              <a:lnSpc>
                <a:spcPct val="85000"/>
              </a:lnSpc>
              <a:spcAft>
                <a:spcPts val="300"/>
              </a:spcAft>
              <a:defRPr sz="4000" i="1">
                <a:solidFill>
                  <a:schemeClr val="bg1"/>
                </a:solidFill>
              </a:defRPr>
            </a:lvl1pPr>
            <a:lvl2pPr algn="ctr">
              <a:spcBef>
                <a:spcPts val="1500"/>
              </a:spcBef>
              <a:spcAft>
                <a:spcPts val="0"/>
              </a:spcAft>
              <a:defRPr sz="2500" b="0">
                <a:solidFill>
                  <a:schemeClr val="bg1"/>
                </a:solidFill>
              </a:defRPr>
            </a:lvl2pPr>
            <a:lvl3pPr algn="ctr">
              <a:defRPr sz="6400"/>
            </a:lvl3pPr>
            <a:lvl4pPr algn="ctr">
              <a:defRPr sz="6400"/>
            </a:lvl4pPr>
            <a:lvl5pPr algn="ctr">
              <a:defRPr sz="6400"/>
            </a:lvl5pPr>
          </a:lstStyle>
          <a:p>
            <a:pPr lvl="0"/>
            <a:r>
              <a:rPr lang="en-US"/>
              <a:t>“Quote here”</a:t>
            </a:r>
          </a:p>
          <a:p>
            <a:pPr lvl="1"/>
            <a:r>
              <a:rPr lang="en-US"/>
              <a:t>Source</a:t>
            </a:r>
            <a:endParaRPr lang="en-AU"/>
          </a:p>
        </p:txBody>
      </p:sp>
      <p:sp>
        <p:nvSpPr>
          <p:cNvPr id="11" name="object 19">
            <a:extLst>
              <a:ext uri="{FF2B5EF4-FFF2-40B4-BE49-F238E27FC236}">
                <a16:creationId xmlns:a16="http://schemas.microsoft.com/office/drawing/2014/main" id="{B46BD7F3-F322-46D7-9526-EDF516A5EAA6}"/>
              </a:ext>
            </a:extLst>
          </p:cNvPr>
          <p:cNvSpPr/>
          <p:nvPr userDrawn="1"/>
        </p:nvSpPr>
        <p:spPr>
          <a:xfrm>
            <a:off x="512" y="3861355"/>
            <a:ext cx="9143488" cy="59827"/>
          </a:xfrm>
          <a:custGeom>
            <a:avLst/>
            <a:gdLst/>
            <a:ahLst/>
            <a:cxnLst/>
            <a:rect l="l" t="t" r="r" b="b"/>
            <a:pathLst>
              <a:path w="20104100" h="140334">
                <a:moveTo>
                  <a:pt x="0" y="140247"/>
                </a:moveTo>
                <a:lnTo>
                  <a:pt x="20104099" y="140247"/>
                </a:lnTo>
                <a:lnTo>
                  <a:pt x="20104099" y="0"/>
                </a:lnTo>
                <a:lnTo>
                  <a:pt x="0" y="0"/>
                </a:lnTo>
                <a:lnTo>
                  <a:pt x="0" y="140247"/>
                </a:lnTo>
                <a:close/>
              </a:path>
            </a:pathLst>
          </a:custGeom>
          <a:solidFill>
            <a:srgbClr val="FFBA40"/>
          </a:solidFill>
        </p:spPr>
        <p:txBody>
          <a:bodyPr wrap="square" lIns="0" tIns="0" rIns="0" bIns="0" rtlCol="0"/>
          <a:lstStyle/>
          <a:p>
            <a:endParaRPr sz="1317"/>
          </a:p>
        </p:txBody>
      </p:sp>
    </p:spTree>
    <p:extLst>
      <p:ext uri="{BB962C8B-B14F-4D97-AF65-F5344CB8AC3E}">
        <p14:creationId xmlns:p14="http://schemas.microsoft.com/office/powerpoint/2010/main" val="39612923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Quote Tw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CB733F-3523-4AA2-9CB3-26714ADAB6C3}"/>
              </a:ext>
            </a:extLst>
          </p:cNvPr>
          <p:cNvSpPr/>
          <p:nvPr userDrawn="1"/>
        </p:nvSpPr>
        <p:spPr>
          <a:xfrm>
            <a:off x="0" y="1"/>
            <a:ext cx="914400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 Placeholder 9">
            <a:extLst>
              <a:ext uri="{FF2B5EF4-FFF2-40B4-BE49-F238E27FC236}">
                <a16:creationId xmlns:a16="http://schemas.microsoft.com/office/drawing/2014/main" id="{9252B7B2-DFAF-4D0A-A723-9E9FE0CB99CD}"/>
              </a:ext>
            </a:extLst>
          </p:cNvPr>
          <p:cNvSpPr>
            <a:spLocks noGrp="1"/>
          </p:cNvSpPr>
          <p:nvPr>
            <p:ph type="body" sz="quarter" idx="10" hasCustomPrompt="1"/>
          </p:nvPr>
        </p:nvSpPr>
        <p:spPr>
          <a:xfrm>
            <a:off x="2050473" y="489940"/>
            <a:ext cx="2377512" cy="3060568"/>
          </a:xfrm>
        </p:spPr>
        <p:txBody>
          <a:bodyPr anchor="t">
            <a:noAutofit/>
          </a:bodyPr>
          <a:lstStyle>
            <a:lvl1pPr algn="l">
              <a:lnSpc>
                <a:spcPct val="85000"/>
              </a:lnSpc>
              <a:spcBef>
                <a:spcPts val="0"/>
              </a:spcBef>
              <a:defRPr sz="2000" i="1">
                <a:solidFill>
                  <a:schemeClr val="bg1"/>
                </a:solidFill>
              </a:defRPr>
            </a:lvl1pPr>
            <a:lvl2pPr algn="l">
              <a:spcBef>
                <a:spcPts val="2000"/>
              </a:spcBef>
              <a:spcAft>
                <a:spcPts val="0"/>
              </a:spcAft>
              <a:defRPr sz="1000" b="0">
                <a:solidFill>
                  <a:schemeClr val="bg1"/>
                </a:solidFill>
              </a:defRPr>
            </a:lvl2pPr>
            <a:lvl3pPr algn="ctr">
              <a:defRPr sz="6400"/>
            </a:lvl3pPr>
            <a:lvl4pPr algn="ctr">
              <a:defRPr sz="6400"/>
            </a:lvl4pPr>
            <a:lvl5pPr algn="ctr">
              <a:defRPr sz="6400"/>
            </a:lvl5pPr>
          </a:lstStyle>
          <a:p>
            <a:pPr lvl="0"/>
            <a:r>
              <a:rPr lang="en-US"/>
              <a:t>“Quote here”</a:t>
            </a:r>
          </a:p>
          <a:p>
            <a:pPr lvl="1"/>
            <a:r>
              <a:rPr lang="en-US"/>
              <a:t>Source</a:t>
            </a:r>
            <a:endParaRPr lang="en-AU"/>
          </a:p>
        </p:txBody>
      </p:sp>
      <p:sp>
        <p:nvSpPr>
          <p:cNvPr id="3" name="Picture Placeholder 2">
            <a:extLst>
              <a:ext uri="{FF2B5EF4-FFF2-40B4-BE49-F238E27FC236}">
                <a16:creationId xmlns:a16="http://schemas.microsoft.com/office/drawing/2014/main" id="{41A612E5-A135-2419-1AD0-A4A288261BD4}"/>
              </a:ext>
            </a:extLst>
          </p:cNvPr>
          <p:cNvSpPr>
            <a:spLocks noGrp="1"/>
          </p:cNvSpPr>
          <p:nvPr>
            <p:ph type="pic" sz="quarter" idx="14"/>
          </p:nvPr>
        </p:nvSpPr>
        <p:spPr>
          <a:xfrm>
            <a:off x="485775" y="489940"/>
            <a:ext cx="1349921" cy="1717923"/>
          </a:xfrm>
          <a:solidFill>
            <a:srgbClr val="F6F7F8"/>
          </a:solidFill>
        </p:spPr>
        <p:txBody>
          <a:bodyPr/>
          <a:lstStyle/>
          <a:p>
            <a:r>
              <a:rPr lang="en-US"/>
              <a:t>Click icon to add picture</a:t>
            </a:r>
            <a:endParaRPr lang="en-AU"/>
          </a:p>
        </p:txBody>
      </p:sp>
      <p:sp>
        <p:nvSpPr>
          <p:cNvPr id="19" name="Text Placeholder 9">
            <a:extLst>
              <a:ext uri="{FF2B5EF4-FFF2-40B4-BE49-F238E27FC236}">
                <a16:creationId xmlns:a16="http://schemas.microsoft.com/office/drawing/2014/main" id="{952C4B62-8AE0-08C0-8E59-6D1542E32E48}"/>
              </a:ext>
            </a:extLst>
          </p:cNvPr>
          <p:cNvSpPr>
            <a:spLocks noGrp="1"/>
          </p:cNvSpPr>
          <p:nvPr>
            <p:ph type="body" sz="quarter" idx="15" hasCustomPrompt="1"/>
          </p:nvPr>
        </p:nvSpPr>
        <p:spPr>
          <a:xfrm>
            <a:off x="6414655" y="489940"/>
            <a:ext cx="2377512" cy="3017914"/>
          </a:xfrm>
        </p:spPr>
        <p:txBody>
          <a:bodyPr anchor="t">
            <a:noAutofit/>
          </a:bodyPr>
          <a:lstStyle>
            <a:lvl1pPr algn="l">
              <a:lnSpc>
                <a:spcPct val="85000"/>
              </a:lnSpc>
              <a:spcBef>
                <a:spcPts val="0"/>
              </a:spcBef>
              <a:defRPr sz="2000" i="1">
                <a:solidFill>
                  <a:schemeClr val="bg1"/>
                </a:solidFill>
              </a:defRPr>
            </a:lvl1pPr>
            <a:lvl2pPr algn="l">
              <a:spcBef>
                <a:spcPts val="2000"/>
              </a:spcBef>
              <a:spcAft>
                <a:spcPts val="0"/>
              </a:spcAft>
              <a:defRPr sz="1000" b="0">
                <a:solidFill>
                  <a:schemeClr val="bg1"/>
                </a:solidFill>
              </a:defRPr>
            </a:lvl2pPr>
            <a:lvl3pPr algn="ctr">
              <a:defRPr sz="6400"/>
            </a:lvl3pPr>
            <a:lvl4pPr algn="ctr">
              <a:defRPr sz="6400"/>
            </a:lvl4pPr>
            <a:lvl5pPr algn="ctr">
              <a:defRPr sz="6400"/>
            </a:lvl5pPr>
          </a:lstStyle>
          <a:p>
            <a:pPr lvl="0"/>
            <a:r>
              <a:rPr lang="en-US"/>
              <a:t>“Quote here”</a:t>
            </a:r>
          </a:p>
          <a:p>
            <a:pPr lvl="1"/>
            <a:r>
              <a:rPr lang="en-US"/>
              <a:t>Source</a:t>
            </a:r>
            <a:endParaRPr lang="en-AU"/>
          </a:p>
        </p:txBody>
      </p:sp>
      <p:sp>
        <p:nvSpPr>
          <p:cNvPr id="20" name="Picture Placeholder 2">
            <a:extLst>
              <a:ext uri="{FF2B5EF4-FFF2-40B4-BE49-F238E27FC236}">
                <a16:creationId xmlns:a16="http://schemas.microsoft.com/office/drawing/2014/main" id="{25F733D5-C21C-B379-2556-92688CF18B29}"/>
              </a:ext>
            </a:extLst>
          </p:cNvPr>
          <p:cNvSpPr>
            <a:spLocks noGrp="1"/>
          </p:cNvSpPr>
          <p:nvPr>
            <p:ph type="pic" sz="quarter" idx="16"/>
          </p:nvPr>
        </p:nvSpPr>
        <p:spPr>
          <a:xfrm>
            <a:off x="4849957" y="489940"/>
            <a:ext cx="1349921" cy="1717923"/>
          </a:xfrm>
          <a:solidFill>
            <a:srgbClr val="F6F7F8"/>
          </a:solidFill>
        </p:spPr>
        <p:txBody>
          <a:bodyPr/>
          <a:lstStyle/>
          <a:p>
            <a:r>
              <a:rPr lang="en-US"/>
              <a:t>Click icon to add picture</a:t>
            </a:r>
            <a:endParaRPr lang="en-AU"/>
          </a:p>
        </p:txBody>
      </p:sp>
      <p:sp>
        <p:nvSpPr>
          <p:cNvPr id="2" name="Footer Placeholder 1">
            <a:extLst>
              <a:ext uri="{FF2B5EF4-FFF2-40B4-BE49-F238E27FC236}">
                <a16:creationId xmlns:a16="http://schemas.microsoft.com/office/drawing/2014/main" id="{6F14ED50-3444-5EEA-D5AD-DB50E5DF70BA}"/>
              </a:ext>
            </a:extLst>
          </p:cNvPr>
          <p:cNvSpPr>
            <a:spLocks noGrp="1"/>
          </p:cNvSpPr>
          <p:nvPr>
            <p:ph type="ftr" sz="quarter" idx="17"/>
          </p:nvPr>
        </p:nvSpPr>
        <p:spPr/>
        <p:txBody>
          <a:bodyPr/>
          <a:lstStyle/>
          <a:p>
            <a:r>
              <a:rPr lang="en-US"/>
              <a:t>Insert Header &amp; Footer to update across all slides</a:t>
            </a:r>
            <a:endParaRPr lang="en-AU"/>
          </a:p>
        </p:txBody>
      </p:sp>
      <p:sp>
        <p:nvSpPr>
          <p:cNvPr id="4" name="Slide Number Placeholder 3">
            <a:extLst>
              <a:ext uri="{FF2B5EF4-FFF2-40B4-BE49-F238E27FC236}">
                <a16:creationId xmlns:a16="http://schemas.microsoft.com/office/drawing/2014/main" id="{CF3E8EF0-6A5F-3D15-7B14-C8067F2884FB}"/>
              </a:ext>
            </a:extLst>
          </p:cNvPr>
          <p:cNvSpPr>
            <a:spLocks noGrp="1"/>
          </p:cNvSpPr>
          <p:nvPr>
            <p:ph type="sldNum" sz="quarter" idx="18"/>
          </p:nvPr>
        </p:nvSpPr>
        <p:spPr/>
        <p:txBody>
          <a:bodyPr/>
          <a:lstStyle/>
          <a:p>
            <a:fld id="{F82478CC-1281-414B-9E8B-FC26D6B2B83D}" type="slidenum">
              <a:rPr lang="en-AU" smtClean="0"/>
              <a:pPr/>
              <a:t>‹#›</a:t>
            </a:fld>
            <a:endParaRPr lang="en-AU"/>
          </a:p>
        </p:txBody>
      </p:sp>
      <p:pic>
        <p:nvPicPr>
          <p:cNvPr id="14" name="Graphic 13">
            <a:extLst>
              <a:ext uri="{FF2B5EF4-FFF2-40B4-BE49-F238E27FC236}">
                <a16:creationId xmlns:a16="http://schemas.microsoft.com/office/drawing/2014/main" id="{7861FD26-2C5B-D981-2ECF-91488F861C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
        <p:nvSpPr>
          <p:cNvPr id="11" name="object 19">
            <a:extLst>
              <a:ext uri="{FF2B5EF4-FFF2-40B4-BE49-F238E27FC236}">
                <a16:creationId xmlns:a16="http://schemas.microsoft.com/office/drawing/2014/main" id="{0F8C4987-68BC-4F85-9CA3-511617EB4528}"/>
              </a:ext>
            </a:extLst>
          </p:cNvPr>
          <p:cNvSpPr/>
          <p:nvPr userDrawn="1"/>
        </p:nvSpPr>
        <p:spPr>
          <a:xfrm>
            <a:off x="512" y="3861355"/>
            <a:ext cx="9143488" cy="59827"/>
          </a:xfrm>
          <a:custGeom>
            <a:avLst/>
            <a:gdLst/>
            <a:ahLst/>
            <a:cxnLst/>
            <a:rect l="l" t="t" r="r" b="b"/>
            <a:pathLst>
              <a:path w="20104100" h="140334">
                <a:moveTo>
                  <a:pt x="0" y="140247"/>
                </a:moveTo>
                <a:lnTo>
                  <a:pt x="20104099" y="140247"/>
                </a:lnTo>
                <a:lnTo>
                  <a:pt x="20104099" y="0"/>
                </a:lnTo>
                <a:lnTo>
                  <a:pt x="0" y="0"/>
                </a:lnTo>
                <a:lnTo>
                  <a:pt x="0" y="140247"/>
                </a:lnTo>
                <a:close/>
              </a:path>
            </a:pathLst>
          </a:custGeom>
          <a:solidFill>
            <a:srgbClr val="FFBA40"/>
          </a:solidFill>
        </p:spPr>
        <p:txBody>
          <a:bodyPr wrap="square" lIns="0" tIns="0" rIns="0" bIns="0" rtlCol="0"/>
          <a:lstStyle/>
          <a:p>
            <a:endParaRPr sz="1317"/>
          </a:p>
        </p:txBody>
      </p:sp>
    </p:spTree>
    <p:extLst>
      <p:ext uri="{BB962C8B-B14F-4D97-AF65-F5344CB8AC3E}">
        <p14:creationId xmlns:p14="http://schemas.microsoft.com/office/powerpoint/2010/main" val="35114536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7365-E01B-FBD4-ECED-383AB799E42C}"/>
              </a:ext>
            </a:extLst>
          </p:cNvPr>
          <p:cNvSpPr>
            <a:spLocks noGrp="1"/>
          </p:cNvSpPr>
          <p:nvPr>
            <p:ph type="title"/>
          </p:nvPr>
        </p:nvSpPr>
        <p:spPr/>
        <p:txBody>
          <a:bodyPr/>
          <a:lstStyle/>
          <a:p>
            <a:r>
              <a:rPr lang="en-US"/>
              <a:t>Click to edit Master title style</a:t>
            </a:r>
            <a:endParaRPr lang="en-AU"/>
          </a:p>
        </p:txBody>
      </p:sp>
      <p:sp>
        <p:nvSpPr>
          <p:cNvPr id="3" name="Footer Placeholder 2">
            <a:extLst>
              <a:ext uri="{FF2B5EF4-FFF2-40B4-BE49-F238E27FC236}">
                <a16:creationId xmlns:a16="http://schemas.microsoft.com/office/drawing/2014/main" id="{3CE6D3EC-B0CD-3095-A933-DB6589768CFF}"/>
              </a:ext>
            </a:extLst>
          </p:cNvPr>
          <p:cNvSpPr>
            <a:spLocks noGrp="1"/>
          </p:cNvSpPr>
          <p:nvPr>
            <p:ph type="ftr" sz="quarter" idx="10"/>
          </p:nvPr>
        </p:nvSpPr>
        <p:spPr/>
        <p:txBody>
          <a:bodyPr/>
          <a:lstStyle/>
          <a:p>
            <a:r>
              <a:rPr lang="en-US"/>
              <a:t>Insert Header &amp; Footer to update across all slides</a:t>
            </a:r>
            <a:endParaRPr lang="en-AU"/>
          </a:p>
        </p:txBody>
      </p:sp>
      <p:sp>
        <p:nvSpPr>
          <p:cNvPr id="12" name="Slide Number Placeholder 11">
            <a:extLst>
              <a:ext uri="{FF2B5EF4-FFF2-40B4-BE49-F238E27FC236}">
                <a16:creationId xmlns:a16="http://schemas.microsoft.com/office/drawing/2014/main" id="{5AC61592-FC77-AAF2-07EA-7BFEB8652BC9}"/>
              </a:ext>
            </a:extLst>
          </p:cNvPr>
          <p:cNvSpPr>
            <a:spLocks noGrp="1"/>
          </p:cNvSpPr>
          <p:nvPr>
            <p:ph type="sldNum" sz="quarter" idx="11"/>
          </p:nvPr>
        </p:nvSpPr>
        <p:spPr/>
        <p:txBody>
          <a:bodyPr/>
          <a:lstStyle/>
          <a:p>
            <a:fld id="{F82478CC-1281-414B-9E8B-FC26D6B2B83D}" type="slidenum">
              <a:rPr lang="en-AU" smtClean="0"/>
              <a:pPr/>
              <a:t>‹#›</a:t>
            </a:fld>
            <a:endParaRPr lang="en-AU"/>
          </a:p>
        </p:txBody>
      </p:sp>
      <p:pic>
        <p:nvPicPr>
          <p:cNvPr id="7" name="Graphic 6">
            <a:extLst>
              <a:ext uri="{FF2B5EF4-FFF2-40B4-BE49-F238E27FC236}">
                <a16:creationId xmlns:a16="http://schemas.microsoft.com/office/drawing/2014/main" id="{3E38B934-286F-CE5D-8F3F-AD2E2A495A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Tree>
    <p:extLst>
      <p:ext uri="{BB962C8B-B14F-4D97-AF65-F5344CB8AC3E}">
        <p14:creationId xmlns:p14="http://schemas.microsoft.com/office/powerpoint/2010/main" val="4007333203"/>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udit Slide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1358339-28C7-FD71-75ED-8D72802F3F88}"/>
              </a:ext>
            </a:extLst>
          </p:cNvPr>
          <p:cNvSpPr>
            <a:spLocks noGrp="1"/>
          </p:cNvSpPr>
          <p:nvPr>
            <p:ph type="body" sz="quarter" idx="12" hasCustomPrompt="1"/>
          </p:nvPr>
        </p:nvSpPr>
        <p:spPr>
          <a:xfrm>
            <a:off x="504825" y="978663"/>
            <a:ext cx="2895600" cy="138499"/>
          </a:xfrm>
        </p:spPr>
        <p:txBody>
          <a:bodyPr>
            <a:normAutofit/>
          </a:bodyPr>
          <a:lstStyle>
            <a:lvl1pPr>
              <a:defRPr sz="900" b="0">
                <a:solidFill>
                  <a:schemeClr val="bg2"/>
                </a:solidFill>
              </a:defRPr>
            </a:lvl1pPr>
            <a:lvl2pPr>
              <a:defRPr sz="900"/>
            </a:lvl2pPr>
            <a:lvl3pPr>
              <a:defRPr sz="900"/>
            </a:lvl3pPr>
            <a:lvl4pPr>
              <a:defRPr sz="900"/>
            </a:lvl4pPr>
            <a:lvl5pPr>
              <a:defRPr sz="900"/>
            </a:lvl5pPr>
          </a:lstStyle>
          <a:p>
            <a:pPr lvl="0"/>
            <a:r>
              <a:rPr lang="en-US"/>
              <a:t>Subheading</a:t>
            </a:r>
            <a:endParaRPr lang="en-AU"/>
          </a:p>
        </p:txBody>
      </p:sp>
      <p:sp>
        <p:nvSpPr>
          <p:cNvPr id="2" name="Title 1">
            <a:extLst>
              <a:ext uri="{FF2B5EF4-FFF2-40B4-BE49-F238E27FC236}">
                <a16:creationId xmlns:a16="http://schemas.microsoft.com/office/drawing/2014/main" id="{E68B7365-E01B-FBD4-ECED-383AB799E42C}"/>
              </a:ext>
            </a:extLst>
          </p:cNvPr>
          <p:cNvSpPr>
            <a:spLocks noGrp="1"/>
          </p:cNvSpPr>
          <p:nvPr>
            <p:ph type="title"/>
          </p:nvPr>
        </p:nvSpPr>
        <p:spPr/>
        <p:txBody>
          <a:bodyPr/>
          <a:lstStyle/>
          <a:p>
            <a:r>
              <a:rPr lang="en-US"/>
              <a:t>Click to edit Master title style</a:t>
            </a:r>
            <a:endParaRPr lang="en-AU"/>
          </a:p>
        </p:txBody>
      </p:sp>
      <p:sp>
        <p:nvSpPr>
          <p:cNvPr id="3" name="Footer Placeholder 2">
            <a:extLst>
              <a:ext uri="{FF2B5EF4-FFF2-40B4-BE49-F238E27FC236}">
                <a16:creationId xmlns:a16="http://schemas.microsoft.com/office/drawing/2014/main" id="{3CE6D3EC-B0CD-3095-A933-DB6589768CFF}"/>
              </a:ext>
            </a:extLst>
          </p:cNvPr>
          <p:cNvSpPr>
            <a:spLocks noGrp="1"/>
          </p:cNvSpPr>
          <p:nvPr>
            <p:ph type="ftr" sz="quarter" idx="10"/>
          </p:nvPr>
        </p:nvSpPr>
        <p:spPr/>
        <p:txBody>
          <a:bodyPr/>
          <a:lstStyle/>
          <a:p>
            <a:r>
              <a:rPr lang="en-US"/>
              <a:t>Insert Header &amp; Footer to update across all slides</a:t>
            </a:r>
            <a:endParaRPr lang="en-AU"/>
          </a:p>
        </p:txBody>
      </p:sp>
      <p:sp>
        <p:nvSpPr>
          <p:cNvPr id="12" name="Slide Number Placeholder 11">
            <a:extLst>
              <a:ext uri="{FF2B5EF4-FFF2-40B4-BE49-F238E27FC236}">
                <a16:creationId xmlns:a16="http://schemas.microsoft.com/office/drawing/2014/main" id="{5AC61592-FC77-AAF2-07EA-7BFEB8652BC9}"/>
              </a:ext>
            </a:extLst>
          </p:cNvPr>
          <p:cNvSpPr>
            <a:spLocks noGrp="1"/>
          </p:cNvSpPr>
          <p:nvPr>
            <p:ph type="sldNum" sz="quarter" idx="11"/>
          </p:nvPr>
        </p:nvSpPr>
        <p:spPr/>
        <p:txBody>
          <a:bodyPr/>
          <a:lstStyle/>
          <a:p>
            <a:fld id="{F82478CC-1281-414B-9E8B-FC26D6B2B83D}" type="slidenum">
              <a:rPr lang="en-AU" smtClean="0"/>
              <a:pPr/>
              <a:t>‹#›</a:t>
            </a:fld>
            <a:endParaRPr lang="en-AU"/>
          </a:p>
        </p:txBody>
      </p:sp>
      <p:pic>
        <p:nvPicPr>
          <p:cNvPr id="7" name="Graphic 6">
            <a:extLst>
              <a:ext uri="{FF2B5EF4-FFF2-40B4-BE49-F238E27FC236}">
                <a16:creationId xmlns:a16="http://schemas.microsoft.com/office/drawing/2014/main" id="{3E38B934-286F-CE5D-8F3F-AD2E2A495A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
        <p:nvSpPr>
          <p:cNvPr id="14" name="Text Placeholder 13">
            <a:extLst>
              <a:ext uri="{FF2B5EF4-FFF2-40B4-BE49-F238E27FC236}">
                <a16:creationId xmlns:a16="http://schemas.microsoft.com/office/drawing/2014/main" id="{B683B0FA-9098-F56A-D5F9-6D6E85C5F0BC}"/>
              </a:ext>
            </a:extLst>
          </p:cNvPr>
          <p:cNvSpPr>
            <a:spLocks noGrp="1"/>
          </p:cNvSpPr>
          <p:nvPr>
            <p:ph type="body" sz="quarter" idx="13"/>
          </p:nvPr>
        </p:nvSpPr>
        <p:spPr>
          <a:xfrm>
            <a:off x="495820" y="1255363"/>
            <a:ext cx="4990579" cy="1524000"/>
          </a:xfrm>
        </p:spPr>
        <p:txBody>
          <a:bodyPr>
            <a:normAutofit/>
          </a:bodyPr>
          <a:lstStyle>
            <a:lvl1pPr>
              <a:lnSpc>
                <a:spcPct val="100000"/>
              </a:lnSpc>
              <a:spcAft>
                <a:spcPts val="400"/>
              </a:spcAft>
              <a:defRPr sz="650"/>
            </a:lvl1pPr>
            <a:lvl2pPr>
              <a:defRPr sz="650"/>
            </a:lvl2pPr>
            <a:lvl3pPr marL="108000" indent="-108000">
              <a:defRPr sz="650"/>
            </a:lvl3pPr>
            <a:lvl4pPr marL="324000" indent="-108000">
              <a:defRPr sz="650"/>
            </a:lvl4pPr>
            <a:lvl5pPr marL="432000" indent="-108000">
              <a:defRPr sz="6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19633812"/>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ntact_Details">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2E1F65B1-8209-48C7-8F6C-E13BA0BCF942}"/>
              </a:ext>
            </a:extLst>
          </p:cNvPr>
          <p:cNvSpPr>
            <a:spLocks noGrp="1"/>
          </p:cNvSpPr>
          <p:nvPr>
            <p:ph type="body" idx="1" hasCustomPrompt="1"/>
          </p:nvPr>
        </p:nvSpPr>
        <p:spPr>
          <a:xfrm>
            <a:off x="482248" y="760803"/>
            <a:ext cx="5022329" cy="344199"/>
          </a:xfrm>
        </p:spPr>
        <p:txBody>
          <a:bodyPr anchor="b">
            <a:normAutofit/>
          </a:bodyPr>
          <a:lstStyle>
            <a:lvl1pPr marL="0" indent="0">
              <a:buNone/>
              <a:defRPr sz="2060" b="0">
                <a:solidFill>
                  <a:schemeClr val="bg2"/>
                </a:solidFill>
                <a:latin typeface="+mj-lt"/>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Enter title…</a:t>
            </a:r>
          </a:p>
        </p:txBody>
      </p:sp>
      <p:sp>
        <p:nvSpPr>
          <p:cNvPr id="15" name="Text Placeholder 2">
            <a:extLst>
              <a:ext uri="{FF2B5EF4-FFF2-40B4-BE49-F238E27FC236}">
                <a16:creationId xmlns:a16="http://schemas.microsoft.com/office/drawing/2014/main" id="{AB342382-8923-4FBC-B185-E117A54FB9FE}"/>
              </a:ext>
            </a:extLst>
          </p:cNvPr>
          <p:cNvSpPr>
            <a:spLocks noGrp="1"/>
          </p:cNvSpPr>
          <p:nvPr>
            <p:ph type="body" idx="29" hasCustomPrompt="1"/>
          </p:nvPr>
        </p:nvSpPr>
        <p:spPr>
          <a:xfrm>
            <a:off x="482246" y="1411911"/>
            <a:ext cx="2948903" cy="1022728"/>
          </a:xfrm>
        </p:spPr>
        <p:txBody>
          <a:bodyPr anchor="t">
            <a:normAutofit/>
          </a:bodyPr>
          <a:lstStyle>
            <a:lvl1pPr marL="0" indent="0">
              <a:spcBef>
                <a:spcPts val="1000"/>
              </a:spcBef>
              <a:spcAft>
                <a:spcPts val="0"/>
              </a:spcAft>
              <a:buNone/>
              <a:defRPr sz="900" b="1">
                <a:solidFill>
                  <a:schemeClr val="accent3"/>
                </a:solidFill>
                <a:latin typeface="Arial" panose="020B0604020202020204" pitchFamily="34" charset="0"/>
                <a:cs typeface="Arial" panose="020B0604020202020204" pitchFamily="34" charset="0"/>
              </a:defRPr>
            </a:lvl1pPr>
            <a:lvl2pPr marL="0" indent="0">
              <a:spcBef>
                <a:spcPts val="0"/>
              </a:spcBef>
              <a:spcAft>
                <a:spcPts val="0"/>
              </a:spcAft>
              <a:buNone/>
              <a:defRPr sz="900" b="0">
                <a:solidFill>
                  <a:schemeClr val="accent3"/>
                </a:solidFill>
              </a:defRPr>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First name and Surname</a:t>
            </a:r>
            <a:br>
              <a:rPr lang="en-US"/>
            </a:br>
            <a:endParaRPr lang="en-US"/>
          </a:p>
          <a:p>
            <a:pPr lvl="0"/>
            <a:endParaRPr lang="en-US"/>
          </a:p>
        </p:txBody>
      </p:sp>
      <p:cxnSp>
        <p:nvCxnSpPr>
          <p:cNvPr id="20" name="Straight Connector 19">
            <a:extLst>
              <a:ext uri="{FF2B5EF4-FFF2-40B4-BE49-F238E27FC236}">
                <a16:creationId xmlns:a16="http://schemas.microsoft.com/office/drawing/2014/main" id="{5D6EE4D5-B40F-46F2-A20B-DAC186BE6976}"/>
              </a:ext>
            </a:extLst>
          </p:cNvPr>
          <p:cNvCxnSpPr>
            <a:cxnSpLocks/>
          </p:cNvCxnSpPr>
          <p:nvPr userDrawn="1"/>
        </p:nvCxnSpPr>
        <p:spPr>
          <a:xfrm>
            <a:off x="482599" y="3043081"/>
            <a:ext cx="1157899" cy="0"/>
          </a:xfrm>
          <a:prstGeom prst="line">
            <a:avLst/>
          </a:prstGeom>
          <a:ln w="952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6DCAE2B0-7DF4-4F8F-9064-FF0704371209}"/>
              </a:ext>
            </a:extLst>
          </p:cNvPr>
          <p:cNvSpPr>
            <a:spLocks noGrp="1"/>
          </p:cNvSpPr>
          <p:nvPr>
            <p:ph type="body" idx="32" hasCustomPrompt="1"/>
          </p:nvPr>
        </p:nvSpPr>
        <p:spPr>
          <a:xfrm>
            <a:off x="482248" y="3102645"/>
            <a:ext cx="2948903" cy="405209"/>
          </a:xfrm>
        </p:spPr>
        <p:txBody>
          <a:bodyPr anchor="b">
            <a:noAutofit/>
          </a:bodyPr>
          <a:lstStyle>
            <a:lvl1pPr marL="0" indent="0">
              <a:spcBef>
                <a:spcPts val="0"/>
              </a:spcBef>
              <a:buNone/>
              <a:defRPr sz="750" b="0">
                <a:solidFill>
                  <a:schemeClr val="tx2"/>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180000" rtl="0" eaLnBrk="1" fontAlgn="auto" latinLnBrk="0" hangingPunct="1">
              <a:lnSpc>
                <a:spcPct val="114000"/>
              </a:lnSpc>
              <a:spcBef>
                <a:spcPts val="0"/>
              </a:spcBef>
              <a:spcAft>
                <a:spcPts val="239"/>
              </a:spcAft>
              <a:buClrTx/>
              <a:buSzTx/>
              <a:buFont typeface="Arial" panose="020B0604020202020204" pitchFamily="34" charset="0"/>
              <a:buNone/>
              <a:tabLst/>
              <a:defRPr/>
            </a:pPr>
            <a:r>
              <a:rPr lang="en-US"/>
              <a:t>Telephone:</a:t>
            </a:r>
            <a:br>
              <a:rPr lang="en-US"/>
            </a:br>
            <a:r>
              <a:rPr lang="en-US"/>
              <a:t>info@williambuck.co.nz</a:t>
            </a:r>
          </a:p>
        </p:txBody>
      </p:sp>
      <p:cxnSp>
        <p:nvCxnSpPr>
          <p:cNvPr id="16" name="Straight Connector 15">
            <a:extLst>
              <a:ext uri="{FF2B5EF4-FFF2-40B4-BE49-F238E27FC236}">
                <a16:creationId xmlns:a16="http://schemas.microsoft.com/office/drawing/2014/main" id="{E1A1738E-B0E4-412B-B045-61CAC62E66AC}"/>
              </a:ext>
            </a:extLst>
          </p:cNvPr>
          <p:cNvCxnSpPr>
            <a:cxnSpLocks/>
          </p:cNvCxnSpPr>
          <p:nvPr userDrawn="1"/>
        </p:nvCxnSpPr>
        <p:spPr>
          <a:xfrm>
            <a:off x="498474" y="3643156"/>
            <a:ext cx="1157899" cy="0"/>
          </a:xfrm>
          <a:prstGeom prst="line">
            <a:avLst/>
          </a:prstGeom>
          <a:ln w="952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A8E6BC-6710-60AA-847E-8E37076B2666}"/>
              </a:ext>
            </a:extLst>
          </p:cNvPr>
          <p:cNvSpPr txBox="1"/>
          <p:nvPr userDrawn="1"/>
        </p:nvSpPr>
        <p:spPr>
          <a:xfrm>
            <a:off x="482248" y="4393755"/>
            <a:ext cx="4038600" cy="277078"/>
          </a:xfrm>
          <a:prstGeom prst="rect">
            <a:avLst/>
          </a:prstGeom>
        </p:spPr>
        <p:txBody>
          <a:bodyPr vert="horz" wrap="square" lIns="0" tIns="0" rIns="0" bIns="0" rtlCol="0">
            <a:noAutofit/>
          </a:bodyPr>
          <a:lstStyle/>
          <a:p>
            <a:pPr algn="l">
              <a:spcAft>
                <a:spcPts val="200"/>
              </a:spcAft>
            </a:pPr>
            <a:r>
              <a:rPr lang="en-US" sz="800">
                <a:solidFill>
                  <a:schemeClr val="bg2"/>
                </a:solidFill>
              </a:rPr>
              <a:t>William Buck is an association of firms, each trading under the name of William Buck across Australia and New Zealand with affiliated offices worldwide.</a:t>
            </a:r>
          </a:p>
        </p:txBody>
      </p:sp>
      <p:sp>
        <p:nvSpPr>
          <p:cNvPr id="24" name="TextBox 23">
            <a:extLst>
              <a:ext uri="{FF2B5EF4-FFF2-40B4-BE49-F238E27FC236}">
                <a16:creationId xmlns:a16="http://schemas.microsoft.com/office/drawing/2014/main" id="{D122882B-8569-9023-22E1-E6F82BD570FC}"/>
              </a:ext>
            </a:extLst>
          </p:cNvPr>
          <p:cNvSpPr txBox="1"/>
          <p:nvPr userDrawn="1"/>
        </p:nvSpPr>
        <p:spPr>
          <a:xfrm>
            <a:off x="6951669" y="4220439"/>
            <a:ext cx="1972702" cy="458420"/>
          </a:xfrm>
          <a:prstGeom prst="rect">
            <a:avLst/>
          </a:prstGeom>
        </p:spPr>
        <p:txBody>
          <a:bodyPr vert="horz" wrap="square" lIns="0" tIns="0" rIns="0" bIns="0" rtlCol="0" anchor="b">
            <a:normAutofit/>
          </a:bodyPr>
          <a:lstStyle/>
          <a:p>
            <a:pPr algn="r"/>
            <a:r>
              <a:rPr lang="en-AU" sz="1600">
                <a:solidFill>
                  <a:schemeClr val="bg2"/>
                </a:solidFill>
              </a:rPr>
              <a:t>williambuck.com</a:t>
            </a:r>
          </a:p>
        </p:txBody>
      </p:sp>
      <p:pic>
        <p:nvPicPr>
          <p:cNvPr id="27" name="Graphic 26">
            <a:extLst>
              <a:ext uri="{FF2B5EF4-FFF2-40B4-BE49-F238E27FC236}">
                <a16:creationId xmlns:a16="http://schemas.microsoft.com/office/drawing/2014/main" id="{8E06E9C5-0A12-320F-77DC-919B4B5D51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86600" y="460919"/>
            <a:ext cx="1702841" cy="299884"/>
          </a:xfrm>
          <a:prstGeom prst="rect">
            <a:avLst/>
          </a:prstGeom>
        </p:spPr>
      </p:pic>
      <p:sp>
        <p:nvSpPr>
          <p:cNvPr id="13" name="object 19">
            <a:extLst>
              <a:ext uri="{FF2B5EF4-FFF2-40B4-BE49-F238E27FC236}">
                <a16:creationId xmlns:a16="http://schemas.microsoft.com/office/drawing/2014/main" id="{FEE53035-F1C7-4F4C-A8BE-01A0F779611B}"/>
              </a:ext>
            </a:extLst>
          </p:cNvPr>
          <p:cNvSpPr/>
          <p:nvPr userDrawn="1"/>
        </p:nvSpPr>
        <p:spPr>
          <a:xfrm>
            <a:off x="512" y="3861355"/>
            <a:ext cx="9143488" cy="59827"/>
          </a:xfrm>
          <a:custGeom>
            <a:avLst/>
            <a:gdLst/>
            <a:ahLst/>
            <a:cxnLst/>
            <a:rect l="l" t="t" r="r" b="b"/>
            <a:pathLst>
              <a:path w="20104100" h="140334">
                <a:moveTo>
                  <a:pt x="0" y="140247"/>
                </a:moveTo>
                <a:lnTo>
                  <a:pt x="20104099" y="140247"/>
                </a:lnTo>
                <a:lnTo>
                  <a:pt x="20104099" y="0"/>
                </a:lnTo>
                <a:lnTo>
                  <a:pt x="0" y="0"/>
                </a:lnTo>
                <a:lnTo>
                  <a:pt x="0" y="140247"/>
                </a:lnTo>
                <a:close/>
              </a:path>
            </a:pathLst>
          </a:custGeom>
          <a:solidFill>
            <a:srgbClr val="FFBA40"/>
          </a:solidFill>
        </p:spPr>
        <p:txBody>
          <a:bodyPr wrap="square" lIns="0" tIns="0" rIns="0" bIns="0" rtlCol="0"/>
          <a:lstStyle/>
          <a:p>
            <a:endParaRPr sz="1317"/>
          </a:p>
        </p:txBody>
      </p:sp>
      <p:sp>
        <p:nvSpPr>
          <p:cNvPr id="2" name="Text Placeholder 2">
            <a:extLst>
              <a:ext uri="{FF2B5EF4-FFF2-40B4-BE49-F238E27FC236}">
                <a16:creationId xmlns:a16="http://schemas.microsoft.com/office/drawing/2014/main" id="{F88FDEA8-EDC8-F325-A679-6D82377BF413}"/>
              </a:ext>
            </a:extLst>
          </p:cNvPr>
          <p:cNvSpPr>
            <a:spLocks noGrp="1"/>
          </p:cNvSpPr>
          <p:nvPr>
            <p:ph type="body" idx="33" hasCustomPrompt="1"/>
          </p:nvPr>
        </p:nvSpPr>
        <p:spPr>
          <a:xfrm>
            <a:off x="482247" y="2600783"/>
            <a:ext cx="2948903" cy="405209"/>
          </a:xfrm>
        </p:spPr>
        <p:txBody>
          <a:bodyPr anchor="b">
            <a:noAutofit/>
          </a:bodyPr>
          <a:lstStyle>
            <a:lvl1pPr marL="0" indent="0" defTabSz="180975">
              <a:spcBef>
                <a:spcPts val="0"/>
              </a:spcBef>
              <a:buNone/>
              <a:tabLst/>
              <a:defRPr sz="750" b="0">
                <a:solidFill>
                  <a:schemeClr val="tx2"/>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R="0" lvl="0" fontAlgn="auto">
              <a:buClrTx/>
              <a:buSzTx/>
              <a:tabLst/>
            </a:pPr>
            <a:r>
              <a:rPr lang="en-US"/>
              <a:t>Office address</a:t>
            </a:r>
          </a:p>
          <a:p>
            <a:pPr marR="0" lvl="0" fontAlgn="auto">
              <a:buClrTx/>
              <a:buSzTx/>
              <a:tabLst/>
            </a:pPr>
            <a:endParaRPr lang="en-US"/>
          </a:p>
        </p:txBody>
      </p:sp>
    </p:spTree>
    <p:extLst>
      <p:ext uri="{BB962C8B-B14F-4D97-AF65-F5344CB8AC3E}">
        <p14:creationId xmlns:p14="http://schemas.microsoft.com/office/powerpoint/2010/main" val="1517920492"/>
      </p:ext>
    </p:extLst>
  </p:cSld>
  <p:clrMapOvr>
    <a:masterClrMapping/>
  </p:clrMapOvr>
  <p:extLst>
    <p:ext uri="{DCECCB84-F9BA-43D5-87BE-67443E8EF086}">
      <p15:sldGuideLst xmlns:p15="http://schemas.microsoft.com/office/powerpoint/2012/main">
        <p15:guide id="1" orient="horz" pos="2851" userDrawn="1">
          <p15:clr>
            <a:srgbClr val="FBAE40"/>
          </p15:clr>
        </p15:guide>
        <p15:guide id="2" orient="horz" pos="451"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54F8-4DEF-4DA4-92F4-387FC8E1E7EB}"/>
              </a:ext>
            </a:extLst>
          </p:cNvPr>
          <p:cNvSpPr>
            <a:spLocks noGrp="1"/>
          </p:cNvSpPr>
          <p:nvPr>
            <p:ph type="title" hasCustomPrompt="1"/>
          </p:nvPr>
        </p:nvSpPr>
        <p:spPr/>
        <p:txBody>
          <a:bodyPr/>
          <a:lstStyle>
            <a:lvl1pPr>
              <a:defRPr/>
            </a:lvl1pPr>
          </a:lstStyle>
          <a:p>
            <a:r>
              <a:rPr lang="en-US"/>
              <a:t>Disclaimer</a:t>
            </a:r>
            <a:endParaRPr lang="en-AU"/>
          </a:p>
        </p:txBody>
      </p:sp>
      <p:sp>
        <p:nvSpPr>
          <p:cNvPr id="3" name="Footer Placeholder 2">
            <a:extLst>
              <a:ext uri="{FF2B5EF4-FFF2-40B4-BE49-F238E27FC236}">
                <a16:creationId xmlns:a16="http://schemas.microsoft.com/office/drawing/2014/main" id="{DFEDC054-E593-4139-BE1D-C59ADB9A23E0}"/>
              </a:ext>
            </a:extLst>
          </p:cNvPr>
          <p:cNvSpPr>
            <a:spLocks noGrp="1"/>
          </p:cNvSpPr>
          <p:nvPr>
            <p:ph type="ftr" sz="quarter" idx="10"/>
          </p:nvPr>
        </p:nvSpPr>
        <p:spPr/>
        <p:txBody>
          <a:bodyPr/>
          <a:lstStyle/>
          <a:p>
            <a:r>
              <a:rPr lang="en-US"/>
              <a:t>Insert Header &amp; Footer to update across all slides</a:t>
            </a:r>
            <a:endParaRPr lang="en-AU"/>
          </a:p>
        </p:txBody>
      </p:sp>
      <p:sp>
        <p:nvSpPr>
          <p:cNvPr id="4" name="Slide Number Placeholder 3">
            <a:extLst>
              <a:ext uri="{FF2B5EF4-FFF2-40B4-BE49-F238E27FC236}">
                <a16:creationId xmlns:a16="http://schemas.microsoft.com/office/drawing/2014/main" id="{F4B59859-824D-4B86-98E6-88D89F6E319E}"/>
              </a:ext>
            </a:extLst>
          </p:cNvPr>
          <p:cNvSpPr>
            <a:spLocks noGrp="1"/>
          </p:cNvSpPr>
          <p:nvPr>
            <p:ph type="sldNum" sz="quarter" idx="11"/>
          </p:nvPr>
        </p:nvSpPr>
        <p:spPr/>
        <p:txBody>
          <a:bodyPr/>
          <a:lstStyle/>
          <a:p>
            <a:fld id="{F82478CC-1281-414B-9E8B-FC26D6B2B83D}" type="slidenum">
              <a:rPr lang="en-AU" smtClean="0"/>
              <a:pPr/>
              <a:t>‹#›</a:t>
            </a:fld>
            <a:endParaRPr lang="en-AU"/>
          </a:p>
        </p:txBody>
      </p:sp>
      <p:sp>
        <p:nvSpPr>
          <p:cNvPr id="5" name="Text Placeholder 10">
            <a:extLst>
              <a:ext uri="{FF2B5EF4-FFF2-40B4-BE49-F238E27FC236}">
                <a16:creationId xmlns:a16="http://schemas.microsoft.com/office/drawing/2014/main" id="{CF5DDE13-BED6-444F-823D-F887EE128633}"/>
              </a:ext>
            </a:extLst>
          </p:cNvPr>
          <p:cNvSpPr>
            <a:spLocks noGrp="1"/>
          </p:cNvSpPr>
          <p:nvPr>
            <p:ph type="body" sz="quarter" idx="13"/>
          </p:nvPr>
        </p:nvSpPr>
        <p:spPr>
          <a:xfrm>
            <a:off x="486028" y="933986"/>
            <a:ext cx="8305363" cy="3172531"/>
          </a:xfrm>
        </p:spPr>
        <p:txBody>
          <a:bodyPr anchor="b">
            <a:noAutofit/>
          </a:bodyPr>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8" name="Graphic 7">
            <a:extLst>
              <a:ext uri="{FF2B5EF4-FFF2-40B4-BE49-F238E27FC236}">
                <a16:creationId xmlns:a16="http://schemas.microsoft.com/office/drawing/2014/main" id="{18BF949F-1A0A-1F99-4C1E-456A608D54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Tree>
    <p:extLst>
      <p:ext uri="{BB962C8B-B14F-4D97-AF65-F5344CB8AC3E}">
        <p14:creationId xmlns:p14="http://schemas.microsoft.com/office/powerpoint/2010/main" val="3544990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sclaimer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CB733F-3523-4AA2-9CB3-26714ADAB6C3}"/>
              </a:ext>
            </a:extLst>
          </p:cNvPr>
          <p:cNvSpPr/>
          <p:nvPr userDrawn="1"/>
        </p:nvSpPr>
        <p:spPr>
          <a:xfrm>
            <a:off x="0" y="1"/>
            <a:ext cx="914400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Footer Placeholder 1">
            <a:extLst>
              <a:ext uri="{FF2B5EF4-FFF2-40B4-BE49-F238E27FC236}">
                <a16:creationId xmlns:a16="http://schemas.microsoft.com/office/drawing/2014/main" id="{6F14ED50-3444-5EEA-D5AD-DB50E5DF70BA}"/>
              </a:ext>
            </a:extLst>
          </p:cNvPr>
          <p:cNvSpPr>
            <a:spLocks noGrp="1"/>
          </p:cNvSpPr>
          <p:nvPr>
            <p:ph type="ftr" sz="quarter" idx="17"/>
          </p:nvPr>
        </p:nvSpPr>
        <p:spPr/>
        <p:txBody>
          <a:bodyPr/>
          <a:lstStyle/>
          <a:p>
            <a:r>
              <a:rPr lang="en-US"/>
              <a:t>Insert Header &amp; Footer to update across all slides</a:t>
            </a:r>
            <a:endParaRPr lang="en-AU"/>
          </a:p>
        </p:txBody>
      </p:sp>
      <p:sp>
        <p:nvSpPr>
          <p:cNvPr id="4" name="Slide Number Placeholder 3">
            <a:extLst>
              <a:ext uri="{FF2B5EF4-FFF2-40B4-BE49-F238E27FC236}">
                <a16:creationId xmlns:a16="http://schemas.microsoft.com/office/drawing/2014/main" id="{CF3E8EF0-6A5F-3D15-7B14-C8067F2884FB}"/>
              </a:ext>
            </a:extLst>
          </p:cNvPr>
          <p:cNvSpPr>
            <a:spLocks noGrp="1"/>
          </p:cNvSpPr>
          <p:nvPr>
            <p:ph type="sldNum" sz="quarter" idx="18"/>
          </p:nvPr>
        </p:nvSpPr>
        <p:spPr/>
        <p:txBody>
          <a:bodyPr/>
          <a:lstStyle/>
          <a:p>
            <a:fld id="{F82478CC-1281-414B-9E8B-FC26D6B2B83D}" type="slidenum">
              <a:rPr lang="en-AU" smtClean="0"/>
              <a:pPr/>
              <a:t>‹#›</a:t>
            </a:fld>
            <a:endParaRPr lang="en-AU"/>
          </a:p>
        </p:txBody>
      </p:sp>
      <p:pic>
        <p:nvPicPr>
          <p:cNvPr id="14" name="Graphic 13">
            <a:extLst>
              <a:ext uri="{FF2B5EF4-FFF2-40B4-BE49-F238E27FC236}">
                <a16:creationId xmlns:a16="http://schemas.microsoft.com/office/drawing/2014/main" id="{7861FD26-2C5B-D981-2ECF-91488F861C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
        <p:nvSpPr>
          <p:cNvPr id="12" name="TextBox 11">
            <a:extLst>
              <a:ext uri="{FF2B5EF4-FFF2-40B4-BE49-F238E27FC236}">
                <a16:creationId xmlns:a16="http://schemas.microsoft.com/office/drawing/2014/main" id="{73DD6A83-976F-3249-A69A-20CFC2AEF040}"/>
              </a:ext>
            </a:extLst>
          </p:cNvPr>
          <p:cNvSpPr txBox="1"/>
          <p:nvPr userDrawn="1"/>
        </p:nvSpPr>
        <p:spPr>
          <a:xfrm>
            <a:off x="486028" y="1119105"/>
            <a:ext cx="6829172" cy="1723549"/>
          </a:xfrm>
          <a:prstGeom prst="rect">
            <a:avLst/>
          </a:prstGeom>
          <a:noFill/>
        </p:spPr>
        <p:txBody>
          <a:bodyPr wrap="square" lIns="0" tIns="0" rIns="0" bIns="0">
            <a:spAutoFit/>
          </a:bodyPr>
          <a:lstStyle/>
          <a:p>
            <a:r>
              <a:rPr lang="en-US" sz="800" baseline="0" noProof="0">
                <a:solidFill>
                  <a:schemeClr val="bg1"/>
                </a:solidFill>
              </a:rPr>
              <a:t>This report is prepared on the basis of the limitations set out below.</a:t>
            </a:r>
          </a:p>
          <a:p>
            <a:endParaRPr lang="en-US" sz="800" baseline="0" noProof="0">
              <a:solidFill>
                <a:schemeClr val="bg1"/>
              </a:solidFill>
            </a:endParaRPr>
          </a:p>
          <a:p>
            <a:r>
              <a:rPr lang="en-US" sz="800" baseline="0" noProof="0">
                <a:solidFill>
                  <a:schemeClr val="bg1"/>
                </a:solidFill>
              </a:rPr>
              <a:t>This communication is prepared solely for the information of those charged with governance and is not intended for any other purposes. We accept no responsibility to a third party who uses this communication. The matters raised in this report are only those that came to our attention during the course of our audit and are not necessarily a comprehensive statement of all the weaknesses that exist or improvements that might be made.  </a:t>
            </a:r>
          </a:p>
          <a:p>
            <a:endParaRPr lang="en-US" sz="800" baseline="0" noProof="0">
              <a:solidFill>
                <a:schemeClr val="bg1"/>
              </a:solidFill>
            </a:endParaRPr>
          </a:p>
          <a:p>
            <a:r>
              <a:rPr lang="en-US" sz="800" baseline="0" noProof="0">
                <a:solidFill>
                  <a:schemeClr val="bg1"/>
                </a:solidFill>
              </a:rPr>
              <a:t>We cannot, in practice, examine every activity and procedure, nor can we be a substitute for management’s responsibility to maintain adequate controls over all levels of operations and their responsibility to prevent and detect irregularities, including fraud. Accordingly, management should not rely on our report to identify all weaknesses that may exist in the systems and procedures reviewed, or potential instances of fraud that may exist. Our comments should be read in the context of the scope of our work. Findings within this report may have been prepared on the basis of management representations. Suggestions for improvement should be assessed by the entity for their full commercial impact before they are implemented.  </a:t>
            </a:r>
          </a:p>
          <a:p>
            <a:endParaRPr lang="en-US" sz="800" baseline="0" noProof="0">
              <a:solidFill>
                <a:schemeClr val="bg1"/>
              </a:solidFill>
            </a:endParaRPr>
          </a:p>
          <a:p>
            <a:r>
              <a:rPr lang="en-US" sz="800" baseline="0" noProof="0">
                <a:solidFill>
                  <a:schemeClr val="bg1"/>
                </a:solidFill>
              </a:rPr>
              <a:t>This report has been prepared solely for your use as management of the entity and should not be quoted in whole or in part without our prior written consent. No responsibility to any third party is accepted as the report has not been prepared, and is not intended, for any other purpose.</a:t>
            </a:r>
          </a:p>
        </p:txBody>
      </p:sp>
      <p:sp>
        <p:nvSpPr>
          <p:cNvPr id="16" name="Title 1">
            <a:extLst>
              <a:ext uri="{FF2B5EF4-FFF2-40B4-BE49-F238E27FC236}">
                <a16:creationId xmlns:a16="http://schemas.microsoft.com/office/drawing/2014/main" id="{75C7A836-E29F-EB9A-7C90-FF1AF5424742}"/>
              </a:ext>
            </a:extLst>
          </p:cNvPr>
          <p:cNvSpPr txBox="1">
            <a:spLocks/>
          </p:cNvSpPr>
          <p:nvPr userDrawn="1"/>
        </p:nvSpPr>
        <p:spPr>
          <a:xfrm>
            <a:off x="486028" y="473044"/>
            <a:ext cx="8310505" cy="243237"/>
          </a:xfrm>
          <a:prstGeom prst="rect">
            <a:avLst/>
          </a:prstGeom>
        </p:spPr>
        <p:txBody>
          <a:bodyPr vert="horz" lIns="0" tIns="0" rIns="0" bIns="0" rtlCol="0" anchor="t">
            <a:noAutofit/>
          </a:bodyPr>
          <a:lstStyle>
            <a:lvl1pPr algn="l" defTabSz="312077" rtl="0" eaLnBrk="1" latinLnBrk="0" hangingPunct="1">
              <a:lnSpc>
                <a:spcPct val="90000"/>
              </a:lnSpc>
              <a:spcBef>
                <a:spcPct val="0"/>
              </a:spcBef>
              <a:buNone/>
              <a:defRPr sz="2063" kern="1200">
                <a:solidFill>
                  <a:schemeClr val="bg1"/>
                </a:solidFill>
                <a:latin typeface="+mj-lt"/>
                <a:ea typeface="+mj-ea"/>
                <a:cs typeface="+mj-cs"/>
              </a:defRPr>
            </a:lvl1pPr>
          </a:lstStyle>
          <a:p>
            <a:r>
              <a:rPr lang="en-US"/>
              <a:t>Disclaimer</a:t>
            </a:r>
            <a:endParaRPr lang="en-AU"/>
          </a:p>
        </p:txBody>
      </p:sp>
      <p:sp>
        <p:nvSpPr>
          <p:cNvPr id="9" name="object 19">
            <a:extLst>
              <a:ext uri="{FF2B5EF4-FFF2-40B4-BE49-F238E27FC236}">
                <a16:creationId xmlns:a16="http://schemas.microsoft.com/office/drawing/2014/main" id="{EF491295-9390-457B-9310-31883E2D8C63}"/>
              </a:ext>
            </a:extLst>
          </p:cNvPr>
          <p:cNvSpPr/>
          <p:nvPr userDrawn="1"/>
        </p:nvSpPr>
        <p:spPr>
          <a:xfrm>
            <a:off x="512" y="3861355"/>
            <a:ext cx="9143488" cy="59827"/>
          </a:xfrm>
          <a:custGeom>
            <a:avLst/>
            <a:gdLst/>
            <a:ahLst/>
            <a:cxnLst/>
            <a:rect l="l" t="t" r="r" b="b"/>
            <a:pathLst>
              <a:path w="20104100" h="140334">
                <a:moveTo>
                  <a:pt x="0" y="140247"/>
                </a:moveTo>
                <a:lnTo>
                  <a:pt x="20104099" y="140247"/>
                </a:lnTo>
                <a:lnTo>
                  <a:pt x="20104099" y="0"/>
                </a:lnTo>
                <a:lnTo>
                  <a:pt x="0" y="0"/>
                </a:lnTo>
                <a:lnTo>
                  <a:pt x="0" y="140247"/>
                </a:lnTo>
                <a:close/>
              </a:path>
            </a:pathLst>
          </a:custGeom>
          <a:solidFill>
            <a:srgbClr val="FFBA40"/>
          </a:solidFill>
        </p:spPr>
        <p:txBody>
          <a:bodyPr wrap="square" lIns="0" tIns="0" rIns="0" bIns="0" rtlCol="0"/>
          <a:lstStyle/>
          <a:p>
            <a:endParaRPr sz="1317"/>
          </a:p>
        </p:txBody>
      </p:sp>
    </p:spTree>
    <p:extLst>
      <p:ext uri="{BB962C8B-B14F-4D97-AF65-F5344CB8AC3E}">
        <p14:creationId xmlns:p14="http://schemas.microsoft.com/office/powerpoint/2010/main" val="13811828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sclaimer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14ED50-3444-5EEA-D5AD-DB50E5DF70BA}"/>
              </a:ext>
            </a:extLst>
          </p:cNvPr>
          <p:cNvSpPr>
            <a:spLocks noGrp="1"/>
          </p:cNvSpPr>
          <p:nvPr>
            <p:ph type="ftr" sz="quarter" idx="17"/>
          </p:nvPr>
        </p:nvSpPr>
        <p:spPr/>
        <p:txBody>
          <a:bodyPr/>
          <a:lstStyle/>
          <a:p>
            <a:r>
              <a:rPr lang="en-US"/>
              <a:t>Insert Header &amp; Footer to update across all slides</a:t>
            </a:r>
            <a:endParaRPr lang="en-AU"/>
          </a:p>
        </p:txBody>
      </p:sp>
      <p:sp>
        <p:nvSpPr>
          <p:cNvPr id="4" name="Slide Number Placeholder 3">
            <a:extLst>
              <a:ext uri="{FF2B5EF4-FFF2-40B4-BE49-F238E27FC236}">
                <a16:creationId xmlns:a16="http://schemas.microsoft.com/office/drawing/2014/main" id="{CF3E8EF0-6A5F-3D15-7B14-C8067F2884FB}"/>
              </a:ext>
            </a:extLst>
          </p:cNvPr>
          <p:cNvSpPr>
            <a:spLocks noGrp="1"/>
          </p:cNvSpPr>
          <p:nvPr>
            <p:ph type="sldNum" sz="quarter" idx="18"/>
          </p:nvPr>
        </p:nvSpPr>
        <p:spPr/>
        <p:txBody>
          <a:bodyPr/>
          <a:lstStyle/>
          <a:p>
            <a:fld id="{F82478CC-1281-414B-9E8B-FC26D6B2B83D}" type="slidenum">
              <a:rPr lang="en-AU" smtClean="0"/>
              <a:pPr/>
              <a:t>‹#›</a:t>
            </a:fld>
            <a:endParaRPr lang="en-AU"/>
          </a:p>
        </p:txBody>
      </p:sp>
      <p:pic>
        <p:nvPicPr>
          <p:cNvPr id="14" name="Graphic 13">
            <a:extLst>
              <a:ext uri="{FF2B5EF4-FFF2-40B4-BE49-F238E27FC236}">
                <a16:creationId xmlns:a16="http://schemas.microsoft.com/office/drawing/2014/main" id="{7861FD26-2C5B-D981-2ECF-91488F861C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
        <p:nvSpPr>
          <p:cNvPr id="12" name="TextBox 11">
            <a:extLst>
              <a:ext uri="{FF2B5EF4-FFF2-40B4-BE49-F238E27FC236}">
                <a16:creationId xmlns:a16="http://schemas.microsoft.com/office/drawing/2014/main" id="{73DD6A83-976F-3249-A69A-20CFC2AEF040}"/>
              </a:ext>
            </a:extLst>
          </p:cNvPr>
          <p:cNvSpPr txBox="1"/>
          <p:nvPr userDrawn="1"/>
        </p:nvSpPr>
        <p:spPr>
          <a:xfrm>
            <a:off x="486028" y="1438598"/>
            <a:ext cx="6829172" cy="2169825"/>
          </a:xfrm>
          <a:prstGeom prst="rect">
            <a:avLst/>
          </a:prstGeom>
          <a:noFill/>
        </p:spPr>
        <p:txBody>
          <a:bodyPr wrap="square" lIns="0" tIns="0" rIns="0" bIns="0" anchor="b">
            <a:spAutoFit/>
          </a:bodyPr>
          <a:lstStyle/>
          <a:p>
            <a:r>
              <a:rPr lang="en-AU" sz="2000" b="0" baseline="0" noProof="0">
                <a:solidFill>
                  <a:schemeClr val="bg2"/>
                </a:solidFill>
              </a:rPr>
              <a:t>Disclaimer</a:t>
            </a:r>
          </a:p>
          <a:p>
            <a:endParaRPr lang="en-AU" sz="900" b="1" baseline="0" noProof="0">
              <a:solidFill>
                <a:schemeClr val="bg2"/>
              </a:solidFill>
            </a:endParaRPr>
          </a:p>
          <a:p>
            <a:r>
              <a:rPr lang="en-US" sz="800" baseline="0" noProof="0">
                <a:solidFill>
                  <a:schemeClr val="bg2"/>
                </a:solidFill>
              </a:rPr>
              <a:t>This report is prepared on the basis of the limitations set out below.</a:t>
            </a:r>
          </a:p>
          <a:p>
            <a:endParaRPr lang="en-US" sz="800" baseline="0" noProof="0">
              <a:solidFill>
                <a:schemeClr val="bg2"/>
              </a:solidFill>
            </a:endParaRPr>
          </a:p>
          <a:p>
            <a:r>
              <a:rPr lang="en-US" sz="800" baseline="0" noProof="0">
                <a:solidFill>
                  <a:schemeClr val="bg2"/>
                </a:solidFill>
              </a:rPr>
              <a:t>This communication is prepared solely for the information of those charged with governance and is not intended for any other purposes. We accept no responsibility to a third party who uses this communication. The matters raised in this report are only those that came to our attention during the course of our audit and are not necessarily a comprehensive statement of all the weaknesses that exist or improvements that might be made.  </a:t>
            </a:r>
          </a:p>
          <a:p>
            <a:endParaRPr lang="en-US" sz="800" baseline="0" noProof="0">
              <a:solidFill>
                <a:schemeClr val="bg2"/>
              </a:solidFill>
            </a:endParaRPr>
          </a:p>
          <a:p>
            <a:r>
              <a:rPr lang="en-US" sz="800" baseline="0" noProof="0">
                <a:solidFill>
                  <a:schemeClr val="bg2"/>
                </a:solidFill>
              </a:rPr>
              <a:t>We cannot, in practice, examine every activity and procedure, nor can we be a substitute for management’s responsibility to maintain adequate controls over all levels of operations and their responsibility to prevent and detect irregularities, including fraud. Accordingly, management should not rely on our report to identify all weaknesses that may exist in the systems and procedures reviewed, or potential instances of fraud that may exist. Our comments should be read in the context of the scope of our work. Findings within this report may have been prepared on the basis of management representations. Suggestions for improvement should be assessed by the entity for their full commercial impact before they are implemented.  </a:t>
            </a:r>
          </a:p>
          <a:p>
            <a:endParaRPr lang="en-US" sz="800" baseline="0" noProof="0">
              <a:solidFill>
                <a:schemeClr val="bg2"/>
              </a:solidFill>
            </a:endParaRPr>
          </a:p>
          <a:p>
            <a:r>
              <a:rPr lang="en-US" sz="800" baseline="0" noProof="0">
                <a:solidFill>
                  <a:schemeClr val="bg2"/>
                </a:solidFill>
              </a:rPr>
              <a:t>This report has been prepared solely for your use as management of the entity and should not be quoted in whole or in part without our prior written consent. No responsibility to any third party is accepted as the report has not been prepared, and is not intended, for any other purpose.</a:t>
            </a:r>
          </a:p>
        </p:txBody>
      </p:sp>
      <p:sp>
        <p:nvSpPr>
          <p:cNvPr id="7" name="object 19">
            <a:extLst>
              <a:ext uri="{FF2B5EF4-FFF2-40B4-BE49-F238E27FC236}">
                <a16:creationId xmlns:a16="http://schemas.microsoft.com/office/drawing/2014/main" id="{0DF5AEDC-CA8D-44D2-B274-9635FFBC6785}"/>
              </a:ext>
            </a:extLst>
          </p:cNvPr>
          <p:cNvSpPr/>
          <p:nvPr userDrawn="1"/>
        </p:nvSpPr>
        <p:spPr>
          <a:xfrm>
            <a:off x="512" y="3861355"/>
            <a:ext cx="9143488" cy="59827"/>
          </a:xfrm>
          <a:custGeom>
            <a:avLst/>
            <a:gdLst/>
            <a:ahLst/>
            <a:cxnLst/>
            <a:rect l="l" t="t" r="r" b="b"/>
            <a:pathLst>
              <a:path w="20104100" h="140334">
                <a:moveTo>
                  <a:pt x="0" y="140247"/>
                </a:moveTo>
                <a:lnTo>
                  <a:pt x="20104099" y="140247"/>
                </a:lnTo>
                <a:lnTo>
                  <a:pt x="20104099" y="0"/>
                </a:lnTo>
                <a:lnTo>
                  <a:pt x="0" y="0"/>
                </a:lnTo>
                <a:lnTo>
                  <a:pt x="0" y="140247"/>
                </a:lnTo>
                <a:close/>
              </a:path>
            </a:pathLst>
          </a:custGeom>
          <a:solidFill>
            <a:srgbClr val="FFBA40"/>
          </a:solidFill>
        </p:spPr>
        <p:txBody>
          <a:bodyPr wrap="square" lIns="0" tIns="0" rIns="0" bIns="0" rtlCol="0"/>
          <a:lstStyle/>
          <a:p>
            <a:endParaRPr sz="1317"/>
          </a:p>
        </p:txBody>
      </p:sp>
    </p:spTree>
    <p:extLst>
      <p:ext uri="{BB962C8B-B14F-4D97-AF65-F5344CB8AC3E}">
        <p14:creationId xmlns:p14="http://schemas.microsoft.com/office/powerpoint/2010/main" val="2963538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Solid - Simple v2">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93D6C9-DDA5-4A13-AC0E-A3ED62D079BC}"/>
              </a:ext>
            </a:extLst>
          </p:cNvPr>
          <p:cNvSpPr/>
          <p:nvPr userDrawn="1"/>
        </p:nvSpPr>
        <p:spPr>
          <a:xfrm>
            <a:off x="0" y="0"/>
            <a:ext cx="9144000" cy="3857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EDDBFCE5-7208-4DD4-B91B-40A4050D3A7E}"/>
              </a:ext>
            </a:extLst>
          </p:cNvPr>
          <p:cNvSpPr>
            <a:spLocks noGrp="1"/>
          </p:cNvSpPr>
          <p:nvPr>
            <p:ph type="ctrTitle" hasCustomPrompt="1"/>
          </p:nvPr>
        </p:nvSpPr>
        <p:spPr>
          <a:xfrm>
            <a:off x="498475" y="1006082"/>
            <a:ext cx="6516366" cy="1564383"/>
          </a:xfrm>
        </p:spPr>
        <p:txBody>
          <a:bodyPr anchor="b">
            <a:noAutofit/>
          </a:bodyPr>
          <a:lstStyle>
            <a:lvl1pPr algn="l">
              <a:lnSpc>
                <a:spcPct val="90000"/>
              </a:lnSpc>
              <a:defRPr sz="3500">
                <a:solidFill>
                  <a:schemeClr val="bg1"/>
                </a:solidFill>
              </a:defRPr>
            </a:lvl1pPr>
          </a:lstStyle>
          <a:p>
            <a:r>
              <a:rPr lang="en-US"/>
              <a:t>Company Name</a:t>
            </a:r>
            <a:endParaRPr lang="en-AU"/>
          </a:p>
        </p:txBody>
      </p:sp>
      <p:pic>
        <p:nvPicPr>
          <p:cNvPr id="28" name="Graphic 27">
            <a:extLst>
              <a:ext uri="{FF2B5EF4-FFF2-40B4-BE49-F238E27FC236}">
                <a16:creationId xmlns:a16="http://schemas.microsoft.com/office/drawing/2014/main" id="{2F2C2CB4-0138-441E-AA52-1FDFF0D35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8503" y="4273188"/>
            <a:ext cx="2255675" cy="397240"/>
          </a:xfrm>
          <a:prstGeom prst="rect">
            <a:avLst/>
          </a:prstGeom>
        </p:spPr>
      </p:pic>
      <p:sp>
        <p:nvSpPr>
          <p:cNvPr id="6" name="Text Placeholder 5">
            <a:extLst>
              <a:ext uri="{FF2B5EF4-FFF2-40B4-BE49-F238E27FC236}">
                <a16:creationId xmlns:a16="http://schemas.microsoft.com/office/drawing/2014/main" id="{8D72231A-3D21-303A-A9FA-EA0FA8004BF3}"/>
              </a:ext>
            </a:extLst>
          </p:cNvPr>
          <p:cNvSpPr>
            <a:spLocks noGrp="1"/>
          </p:cNvSpPr>
          <p:nvPr>
            <p:ph type="body" sz="quarter" idx="10" hasCustomPrompt="1"/>
          </p:nvPr>
        </p:nvSpPr>
        <p:spPr>
          <a:xfrm>
            <a:off x="498475" y="2877947"/>
            <a:ext cx="3425825" cy="701866"/>
          </a:xfrm>
        </p:spPr>
        <p:txBody>
          <a:bodyPr/>
          <a:lstStyle>
            <a:lvl1pPr>
              <a:lnSpc>
                <a:spcPct val="100000"/>
              </a:lnSpc>
              <a:spcAft>
                <a:spcPts val="0"/>
              </a:spcAft>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or optional text</a:t>
            </a:r>
            <a:endParaRPr lang="en-AU"/>
          </a:p>
        </p:txBody>
      </p:sp>
      <p:sp>
        <p:nvSpPr>
          <p:cNvPr id="9" name="Date Placeholder 1">
            <a:extLst>
              <a:ext uri="{FF2B5EF4-FFF2-40B4-BE49-F238E27FC236}">
                <a16:creationId xmlns:a16="http://schemas.microsoft.com/office/drawing/2014/main" id="{71442703-322B-035D-56AA-3246181EE78C}"/>
              </a:ext>
            </a:extLst>
          </p:cNvPr>
          <p:cNvSpPr>
            <a:spLocks noGrp="1"/>
          </p:cNvSpPr>
          <p:nvPr>
            <p:ph type="dt" sz="half" idx="14"/>
          </p:nvPr>
        </p:nvSpPr>
        <p:spPr>
          <a:xfrm>
            <a:off x="6118320" y="4474018"/>
            <a:ext cx="2533650" cy="221451"/>
          </a:xfrm>
        </p:spPr>
        <p:txBody>
          <a:bodyPr/>
          <a:lstStyle>
            <a:lvl1pPr>
              <a:defRPr sz="1200"/>
            </a:lvl1pPr>
          </a:lstStyle>
          <a:p>
            <a:endParaRPr lang="en-AU"/>
          </a:p>
        </p:txBody>
      </p:sp>
      <p:sp>
        <p:nvSpPr>
          <p:cNvPr id="10" name="object 19">
            <a:extLst>
              <a:ext uri="{FF2B5EF4-FFF2-40B4-BE49-F238E27FC236}">
                <a16:creationId xmlns:a16="http://schemas.microsoft.com/office/drawing/2014/main" id="{6DE1646E-1E0D-49D6-A53E-5166316D8956}"/>
              </a:ext>
            </a:extLst>
          </p:cNvPr>
          <p:cNvSpPr/>
          <p:nvPr userDrawn="1"/>
        </p:nvSpPr>
        <p:spPr>
          <a:xfrm>
            <a:off x="512" y="3861355"/>
            <a:ext cx="9143488" cy="59827"/>
          </a:xfrm>
          <a:custGeom>
            <a:avLst/>
            <a:gdLst/>
            <a:ahLst/>
            <a:cxnLst/>
            <a:rect l="l" t="t" r="r" b="b"/>
            <a:pathLst>
              <a:path w="20104100" h="140334">
                <a:moveTo>
                  <a:pt x="0" y="140247"/>
                </a:moveTo>
                <a:lnTo>
                  <a:pt x="20104099" y="140247"/>
                </a:lnTo>
                <a:lnTo>
                  <a:pt x="20104099" y="0"/>
                </a:lnTo>
                <a:lnTo>
                  <a:pt x="0" y="0"/>
                </a:lnTo>
                <a:lnTo>
                  <a:pt x="0" y="140247"/>
                </a:lnTo>
                <a:close/>
              </a:path>
            </a:pathLst>
          </a:custGeom>
          <a:solidFill>
            <a:srgbClr val="FFBA40"/>
          </a:solidFill>
        </p:spPr>
        <p:txBody>
          <a:bodyPr wrap="square" lIns="0" tIns="0" rIns="0" bIns="0" rtlCol="0"/>
          <a:lstStyle/>
          <a:p>
            <a:endParaRPr sz="1317"/>
          </a:p>
        </p:txBody>
      </p:sp>
    </p:spTree>
    <p:extLst>
      <p:ext uri="{BB962C8B-B14F-4D97-AF65-F5344CB8AC3E}">
        <p14:creationId xmlns:p14="http://schemas.microsoft.com/office/powerpoint/2010/main" val="17137437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ack Page">
    <p:bg>
      <p:bgPr>
        <a:solidFill>
          <a:srgbClr val="0067B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CD8C5E-AB4B-4C47-A777-58407B906B23}"/>
              </a:ext>
            </a:extLst>
          </p:cNvPr>
          <p:cNvPicPr>
            <a:picLocks noChangeAspect="1"/>
          </p:cNvPicPr>
          <p:nvPr userDrawn="1"/>
        </p:nvPicPr>
        <p:blipFill>
          <a:blip r:embed="rId2"/>
          <a:stretch>
            <a:fillRect/>
          </a:stretch>
        </p:blipFill>
        <p:spPr>
          <a:xfrm>
            <a:off x="4141033" y="2115237"/>
            <a:ext cx="850943" cy="522104"/>
          </a:xfrm>
          <a:prstGeom prst="rect">
            <a:avLst/>
          </a:prstGeom>
        </p:spPr>
      </p:pic>
      <p:sp>
        <p:nvSpPr>
          <p:cNvPr id="10" name="TextBox 9">
            <a:extLst>
              <a:ext uri="{FF2B5EF4-FFF2-40B4-BE49-F238E27FC236}">
                <a16:creationId xmlns:a16="http://schemas.microsoft.com/office/drawing/2014/main" id="{9F2CDE74-8080-4BB4-B07C-3F45DCB3C285}"/>
              </a:ext>
            </a:extLst>
          </p:cNvPr>
          <p:cNvSpPr txBox="1"/>
          <p:nvPr userDrawn="1"/>
        </p:nvSpPr>
        <p:spPr>
          <a:xfrm>
            <a:off x="3842958" y="2729332"/>
            <a:ext cx="1972702" cy="458420"/>
          </a:xfrm>
          <a:prstGeom prst="rect">
            <a:avLst/>
          </a:prstGeom>
        </p:spPr>
        <p:txBody>
          <a:bodyPr vert="horz" wrap="square" lIns="0" tIns="0" rIns="0" bIns="0" rtlCol="0">
            <a:normAutofit/>
          </a:bodyPr>
          <a:lstStyle/>
          <a:p>
            <a:pPr algn="l"/>
            <a:r>
              <a:rPr lang="en-AU" sz="2402">
                <a:solidFill>
                  <a:schemeClr val="bg1"/>
                </a:solidFill>
              </a:rPr>
              <a:t>Thank you</a:t>
            </a:r>
          </a:p>
        </p:txBody>
      </p:sp>
      <p:pic>
        <p:nvPicPr>
          <p:cNvPr id="4" name="Picture 3" descr="A picture containing text, clipart&#10;&#10;Description automatically generated">
            <a:extLst>
              <a:ext uri="{FF2B5EF4-FFF2-40B4-BE49-F238E27FC236}">
                <a16:creationId xmlns:a16="http://schemas.microsoft.com/office/drawing/2014/main" id="{0AA5BCEE-B1D5-4642-9056-42CBCCD1BF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23928" y="4299942"/>
            <a:ext cx="1437826" cy="309801"/>
          </a:xfrm>
          <a:prstGeom prst="rect">
            <a:avLst/>
          </a:prstGeom>
        </p:spPr>
      </p:pic>
    </p:spTree>
    <p:extLst>
      <p:ext uri="{BB962C8B-B14F-4D97-AF65-F5344CB8AC3E}">
        <p14:creationId xmlns:p14="http://schemas.microsoft.com/office/powerpoint/2010/main" val="4399351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Highlight 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CB733F-3523-4AA2-9CB3-26714ADAB6C3}"/>
              </a:ext>
            </a:extLst>
          </p:cNvPr>
          <p:cNvSpPr/>
          <p:nvPr userDrawn="1"/>
        </p:nvSpPr>
        <p:spPr>
          <a:xfrm>
            <a:off x="0" y="1"/>
            <a:ext cx="9144000" cy="25717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0FCD5A54-86A0-E904-0818-AA21671F70A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4" name="Text Placeholder 3">
            <a:extLst>
              <a:ext uri="{FF2B5EF4-FFF2-40B4-BE49-F238E27FC236}">
                <a16:creationId xmlns:a16="http://schemas.microsoft.com/office/drawing/2014/main" id="{427A19DC-9832-9D69-D443-E9E17AC6A298}"/>
              </a:ext>
            </a:extLst>
          </p:cNvPr>
          <p:cNvSpPr>
            <a:spLocks noGrp="1"/>
          </p:cNvSpPr>
          <p:nvPr>
            <p:ph type="body" sz="quarter" idx="13" hasCustomPrompt="1"/>
          </p:nvPr>
        </p:nvSpPr>
        <p:spPr>
          <a:xfrm>
            <a:off x="486377" y="2841213"/>
            <a:ext cx="6098713" cy="1296144"/>
          </a:xfrm>
        </p:spPr>
        <p:txBody>
          <a:bodyPr>
            <a:noAutofit/>
          </a:bodyPr>
          <a:lstStyle>
            <a:lvl1pPr>
              <a:lnSpc>
                <a:spcPct val="90000"/>
              </a:lnSpc>
              <a:spcBef>
                <a:spcPts val="0"/>
              </a:spcBef>
              <a:spcAft>
                <a:spcPts val="0"/>
              </a:spcAft>
              <a:defRPr sz="2000" b="0">
                <a:solidFill>
                  <a:schemeClr val="bg2"/>
                </a:solidFill>
              </a:defRPr>
            </a:lvl1pPr>
            <a:lvl2pPr>
              <a:lnSpc>
                <a:spcPct val="90000"/>
              </a:lnSpc>
              <a:spcBef>
                <a:spcPts val="0"/>
              </a:spcBef>
              <a:spcAft>
                <a:spcPts val="0"/>
              </a:spcAft>
              <a:defRPr sz="1500" b="0">
                <a:solidFill>
                  <a:schemeClr val="accent4"/>
                </a:solidFill>
              </a:defRPr>
            </a:lvl2pPr>
            <a:lvl3pPr marL="0" indent="0">
              <a:spcBef>
                <a:spcPts val="600"/>
              </a:spcBef>
              <a:spcAft>
                <a:spcPts val="600"/>
              </a:spcAft>
              <a:buNone/>
              <a:defRPr sz="1000">
                <a:solidFill>
                  <a:schemeClr val="tx2"/>
                </a:solidFill>
              </a:defRPr>
            </a:lvl3pPr>
            <a:lvl4pPr>
              <a:defRPr sz="2000">
                <a:solidFill>
                  <a:schemeClr val="bg2"/>
                </a:solidFill>
              </a:defRPr>
            </a:lvl4pPr>
            <a:lvl5pPr>
              <a:defRPr sz="2000">
                <a:solidFill>
                  <a:schemeClr val="bg2"/>
                </a:solidFill>
              </a:defRPr>
            </a:lvl5pPr>
          </a:lstStyle>
          <a:p>
            <a:pPr lvl="0"/>
            <a:r>
              <a:rPr lang="en-US"/>
              <a:t>Text</a:t>
            </a:r>
          </a:p>
          <a:p>
            <a:pPr lvl="1"/>
            <a:r>
              <a:rPr lang="en-US"/>
              <a:t>Text</a:t>
            </a:r>
          </a:p>
          <a:p>
            <a:pPr lvl="2"/>
            <a:r>
              <a:rPr lang="en-US"/>
              <a:t>Text</a:t>
            </a:r>
            <a:endParaRPr lang="en-AU"/>
          </a:p>
        </p:txBody>
      </p:sp>
      <p:sp>
        <p:nvSpPr>
          <p:cNvPr id="3" name="Footer Placeholder 2">
            <a:extLst>
              <a:ext uri="{FF2B5EF4-FFF2-40B4-BE49-F238E27FC236}">
                <a16:creationId xmlns:a16="http://schemas.microsoft.com/office/drawing/2014/main" id="{67DB4B21-9C75-91D0-B3F0-1E50CB7600C3}"/>
              </a:ext>
            </a:extLst>
          </p:cNvPr>
          <p:cNvSpPr>
            <a:spLocks noGrp="1"/>
          </p:cNvSpPr>
          <p:nvPr>
            <p:ph type="ftr" sz="quarter" idx="14"/>
          </p:nvPr>
        </p:nvSpPr>
        <p:spPr/>
        <p:txBody>
          <a:bodyPr/>
          <a:lstStyle/>
          <a:p>
            <a:r>
              <a:rPr lang="en-US"/>
              <a:t>Insert Header &amp; Footer to update across all slides</a:t>
            </a:r>
            <a:endParaRPr lang="en-AU"/>
          </a:p>
        </p:txBody>
      </p:sp>
      <p:sp>
        <p:nvSpPr>
          <p:cNvPr id="7" name="Slide Number Placeholder 6">
            <a:extLst>
              <a:ext uri="{FF2B5EF4-FFF2-40B4-BE49-F238E27FC236}">
                <a16:creationId xmlns:a16="http://schemas.microsoft.com/office/drawing/2014/main" id="{05C7C5F5-62F7-0ABB-5C0F-F8BFFA02B6E5}"/>
              </a:ext>
            </a:extLst>
          </p:cNvPr>
          <p:cNvSpPr>
            <a:spLocks noGrp="1"/>
          </p:cNvSpPr>
          <p:nvPr>
            <p:ph type="sldNum" sz="quarter" idx="15"/>
          </p:nvPr>
        </p:nvSpPr>
        <p:spPr/>
        <p:txBody>
          <a:bodyPr/>
          <a:lstStyle/>
          <a:p>
            <a:fld id="{F82478CC-1281-414B-9E8B-FC26D6B2B83D}" type="slidenum">
              <a:rPr lang="en-AU" smtClean="0"/>
              <a:pPr/>
              <a:t>‹#›</a:t>
            </a:fld>
            <a:endParaRPr lang="en-AU"/>
          </a:p>
        </p:txBody>
      </p:sp>
      <p:pic>
        <p:nvPicPr>
          <p:cNvPr id="12" name="Graphic 11">
            <a:extLst>
              <a:ext uri="{FF2B5EF4-FFF2-40B4-BE49-F238E27FC236}">
                <a16:creationId xmlns:a16="http://schemas.microsoft.com/office/drawing/2014/main" id="{AB1FC6F1-EE06-4BBC-5D0E-7732D6321E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
        <p:nvSpPr>
          <p:cNvPr id="9" name="object 19">
            <a:extLst>
              <a:ext uri="{FF2B5EF4-FFF2-40B4-BE49-F238E27FC236}">
                <a16:creationId xmlns:a16="http://schemas.microsoft.com/office/drawing/2014/main" id="{4E0C12CF-3A35-4029-A631-37ACEAF352B9}"/>
              </a:ext>
            </a:extLst>
          </p:cNvPr>
          <p:cNvSpPr/>
          <p:nvPr userDrawn="1"/>
        </p:nvSpPr>
        <p:spPr>
          <a:xfrm>
            <a:off x="512" y="2568758"/>
            <a:ext cx="9143488" cy="65810"/>
          </a:xfrm>
          <a:custGeom>
            <a:avLst/>
            <a:gdLst/>
            <a:ahLst/>
            <a:cxnLst/>
            <a:rect l="l" t="t" r="r" b="b"/>
            <a:pathLst>
              <a:path w="20104100" h="140334">
                <a:moveTo>
                  <a:pt x="0" y="140247"/>
                </a:moveTo>
                <a:lnTo>
                  <a:pt x="20104099" y="140247"/>
                </a:lnTo>
                <a:lnTo>
                  <a:pt x="20104099" y="0"/>
                </a:lnTo>
                <a:lnTo>
                  <a:pt x="0" y="0"/>
                </a:lnTo>
                <a:lnTo>
                  <a:pt x="0" y="140247"/>
                </a:lnTo>
                <a:close/>
              </a:path>
            </a:pathLst>
          </a:custGeom>
          <a:solidFill>
            <a:srgbClr val="FFBA40"/>
          </a:solidFill>
        </p:spPr>
        <p:txBody>
          <a:bodyPr wrap="square" lIns="0" tIns="0" rIns="0" bIns="0" rtlCol="0"/>
          <a:lstStyle/>
          <a:p>
            <a:endParaRPr sz="1317"/>
          </a:p>
        </p:txBody>
      </p:sp>
    </p:spTree>
    <p:extLst>
      <p:ext uri="{BB962C8B-B14F-4D97-AF65-F5344CB8AC3E}">
        <p14:creationId xmlns:p14="http://schemas.microsoft.com/office/powerpoint/2010/main" val="14198973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Highlight Page - Image Bann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CB733F-3523-4AA2-9CB3-26714ADAB6C3}"/>
              </a:ext>
            </a:extLst>
          </p:cNvPr>
          <p:cNvSpPr/>
          <p:nvPr userDrawn="1"/>
        </p:nvSpPr>
        <p:spPr>
          <a:xfrm>
            <a:off x="0" y="1"/>
            <a:ext cx="9144000" cy="25717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Picture Placeholder 6">
            <a:extLst>
              <a:ext uri="{FF2B5EF4-FFF2-40B4-BE49-F238E27FC236}">
                <a16:creationId xmlns:a16="http://schemas.microsoft.com/office/drawing/2014/main" id="{F3F7FC83-DEA3-C69A-CA88-7CD0C586F238}"/>
              </a:ext>
            </a:extLst>
          </p:cNvPr>
          <p:cNvSpPr>
            <a:spLocks noGrp="1"/>
          </p:cNvSpPr>
          <p:nvPr>
            <p:ph type="pic" sz="quarter" idx="14"/>
          </p:nvPr>
        </p:nvSpPr>
        <p:spPr>
          <a:xfrm>
            <a:off x="-9525" y="0"/>
            <a:ext cx="9144000" cy="2544763"/>
          </a:xfrm>
        </p:spPr>
        <p:txBody>
          <a:bodyPr/>
          <a:lstStyle>
            <a:lvl1pPr>
              <a:defRPr>
                <a:solidFill>
                  <a:schemeClr val="bg1"/>
                </a:solidFill>
              </a:defRPr>
            </a:lvl1pPr>
          </a:lstStyle>
          <a:p>
            <a:r>
              <a:rPr lang="en-US"/>
              <a:t>Click icon to add picture</a:t>
            </a:r>
            <a:endParaRPr lang="en-AU"/>
          </a:p>
        </p:txBody>
      </p:sp>
      <p:sp>
        <p:nvSpPr>
          <p:cNvPr id="12" name="Text Placeholder 20">
            <a:extLst>
              <a:ext uri="{FF2B5EF4-FFF2-40B4-BE49-F238E27FC236}">
                <a16:creationId xmlns:a16="http://schemas.microsoft.com/office/drawing/2014/main" id="{19B78029-0400-7B19-13B4-7F5EC38ADA7E}"/>
              </a:ext>
            </a:extLst>
          </p:cNvPr>
          <p:cNvSpPr>
            <a:spLocks noGrp="1"/>
          </p:cNvSpPr>
          <p:nvPr>
            <p:ph type="body" sz="quarter" idx="15" hasCustomPrompt="1"/>
          </p:nvPr>
        </p:nvSpPr>
        <p:spPr>
          <a:xfrm>
            <a:off x="0" y="-1990"/>
            <a:ext cx="9144000" cy="2544763"/>
          </a:xfrm>
          <a:solidFill>
            <a:srgbClr val="464A52">
              <a:alpha val="50000"/>
            </a:srgbClr>
          </a:solidFill>
        </p:spPr>
        <p:txBody>
          <a:bodyPr wrap="square" lIns="0" tIns="0" rIns="0" bIns="0" rtlCol="0"/>
          <a:lstStyle>
            <a:lvl1pPr>
              <a:defRPr lang="en-AU" dirty="0"/>
            </a:lvl1pPr>
          </a:lstStyle>
          <a:p>
            <a:pPr lvl="0"/>
            <a:r>
              <a:rPr lang="en-US"/>
              <a:t> </a:t>
            </a:r>
            <a:endParaRPr lang="en-AU"/>
          </a:p>
        </p:txBody>
      </p:sp>
      <p:sp>
        <p:nvSpPr>
          <p:cNvPr id="2" name="Title 1">
            <a:extLst>
              <a:ext uri="{FF2B5EF4-FFF2-40B4-BE49-F238E27FC236}">
                <a16:creationId xmlns:a16="http://schemas.microsoft.com/office/drawing/2014/main" id="{0FCD5A54-86A0-E904-0818-AA21671F70A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4" name="Text Placeholder 3">
            <a:extLst>
              <a:ext uri="{FF2B5EF4-FFF2-40B4-BE49-F238E27FC236}">
                <a16:creationId xmlns:a16="http://schemas.microsoft.com/office/drawing/2014/main" id="{427A19DC-9832-9D69-D443-E9E17AC6A298}"/>
              </a:ext>
            </a:extLst>
          </p:cNvPr>
          <p:cNvSpPr>
            <a:spLocks noGrp="1"/>
          </p:cNvSpPr>
          <p:nvPr>
            <p:ph type="body" sz="quarter" idx="13" hasCustomPrompt="1"/>
          </p:nvPr>
        </p:nvSpPr>
        <p:spPr>
          <a:xfrm>
            <a:off x="486377" y="2841213"/>
            <a:ext cx="6098713" cy="1296144"/>
          </a:xfrm>
        </p:spPr>
        <p:txBody>
          <a:bodyPr>
            <a:noAutofit/>
          </a:bodyPr>
          <a:lstStyle>
            <a:lvl1pPr>
              <a:lnSpc>
                <a:spcPct val="90000"/>
              </a:lnSpc>
              <a:spcBef>
                <a:spcPts val="0"/>
              </a:spcBef>
              <a:spcAft>
                <a:spcPts val="0"/>
              </a:spcAft>
              <a:defRPr sz="2000" b="1">
                <a:solidFill>
                  <a:schemeClr val="bg2"/>
                </a:solidFill>
              </a:defRPr>
            </a:lvl1pPr>
            <a:lvl2pPr>
              <a:lnSpc>
                <a:spcPct val="90000"/>
              </a:lnSpc>
              <a:spcBef>
                <a:spcPts val="0"/>
              </a:spcBef>
              <a:spcAft>
                <a:spcPts val="0"/>
              </a:spcAft>
              <a:defRPr sz="1500" b="0">
                <a:solidFill>
                  <a:schemeClr val="bg2"/>
                </a:solidFill>
              </a:defRPr>
            </a:lvl2pPr>
            <a:lvl3pPr marL="0" indent="0">
              <a:spcBef>
                <a:spcPts val="600"/>
              </a:spcBef>
              <a:spcAft>
                <a:spcPts val="600"/>
              </a:spcAft>
              <a:buNone/>
              <a:defRPr sz="1000">
                <a:solidFill>
                  <a:schemeClr val="tx2"/>
                </a:solidFill>
              </a:defRPr>
            </a:lvl3pPr>
            <a:lvl4pPr>
              <a:defRPr sz="2000">
                <a:solidFill>
                  <a:schemeClr val="bg2"/>
                </a:solidFill>
              </a:defRPr>
            </a:lvl4pPr>
            <a:lvl5pPr>
              <a:defRPr sz="2000">
                <a:solidFill>
                  <a:schemeClr val="bg2"/>
                </a:solidFill>
              </a:defRPr>
            </a:lvl5pPr>
          </a:lstStyle>
          <a:p>
            <a:pPr lvl="0"/>
            <a:r>
              <a:rPr lang="en-US"/>
              <a:t>Text</a:t>
            </a:r>
          </a:p>
          <a:p>
            <a:pPr lvl="1"/>
            <a:r>
              <a:rPr lang="en-US"/>
              <a:t>Text</a:t>
            </a:r>
          </a:p>
          <a:p>
            <a:pPr lvl="2"/>
            <a:r>
              <a:rPr lang="en-US"/>
              <a:t>Text</a:t>
            </a:r>
            <a:endParaRPr lang="en-AU"/>
          </a:p>
        </p:txBody>
      </p:sp>
      <p:sp>
        <p:nvSpPr>
          <p:cNvPr id="3" name="Footer Placeholder 2">
            <a:extLst>
              <a:ext uri="{FF2B5EF4-FFF2-40B4-BE49-F238E27FC236}">
                <a16:creationId xmlns:a16="http://schemas.microsoft.com/office/drawing/2014/main" id="{4E305FD4-6F9E-13C1-4503-EC013B04DC1A}"/>
              </a:ext>
            </a:extLst>
          </p:cNvPr>
          <p:cNvSpPr>
            <a:spLocks noGrp="1"/>
          </p:cNvSpPr>
          <p:nvPr>
            <p:ph type="ftr" sz="quarter" idx="16"/>
          </p:nvPr>
        </p:nvSpPr>
        <p:spPr/>
        <p:txBody>
          <a:bodyPr/>
          <a:lstStyle/>
          <a:p>
            <a:r>
              <a:rPr lang="en-US"/>
              <a:t>Insert Header &amp; Footer to update across all slides</a:t>
            </a:r>
            <a:endParaRPr lang="en-AU"/>
          </a:p>
        </p:txBody>
      </p:sp>
      <p:sp>
        <p:nvSpPr>
          <p:cNvPr id="9" name="Slide Number Placeholder 8">
            <a:extLst>
              <a:ext uri="{FF2B5EF4-FFF2-40B4-BE49-F238E27FC236}">
                <a16:creationId xmlns:a16="http://schemas.microsoft.com/office/drawing/2014/main" id="{5EB6229A-B5F8-F6C3-E62B-55695F83A4A2}"/>
              </a:ext>
            </a:extLst>
          </p:cNvPr>
          <p:cNvSpPr>
            <a:spLocks noGrp="1"/>
          </p:cNvSpPr>
          <p:nvPr>
            <p:ph type="sldNum" sz="quarter" idx="17"/>
          </p:nvPr>
        </p:nvSpPr>
        <p:spPr/>
        <p:txBody>
          <a:bodyPr/>
          <a:lstStyle/>
          <a:p>
            <a:fld id="{F82478CC-1281-414B-9E8B-FC26D6B2B83D}" type="slidenum">
              <a:rPr lang="en-AU" smtClean="0"/>
              <a:pPr/>
              <a:t>‹#›</a:t>
            </a:fld>
            <a:endParaRPr lang="en-AU"/>
          </a:p>
        </p:txBody>
      </p:sp>
      <p:pic>
        <p:nvPicPr>
          <p:cNvPr id="15" name="Graphic 14">
            <a:extLst>
              <a:ext uri="{FF2B5EF4-FFF2-40B4-BE49-F238E27FC236}">
                <a16:creationId xmlns:a16="http://schemas.microsoft.com/office/drawing/2014/main" id="{BBEAECCA-EB64-96C5-D1EB-2F66839304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
        <p:nvSpPr>
          <p:cNvPr id="13" name="object 19">
            <a:extLst>
              <a:ext uri="{FF2B5EF4-FFF2-40B4-BE49-F238E27FC236}">
                <a16:creationId xmlns:a16="http://schemas.microsoft.com/office/drawing/2014/main" id="{5D0ACDA9-710A-4245-8AA1-F28B1DE74983}"/>
              </a:ext>
            </a:extLst>
          </p:cNvPr>
          <p:cNvSpPr/>
          <p:nvPr userDrawn="1"/>
        </p:nvSpPr>
        <p:spPr>
          <a:xfrm>
            <a:off x="512" y="2561848"/>
            <a:ext cx="9143488" cy="79630"/>
          </a:xfrm>
          <a:custGeom>
            <a:avLst/>
            <a:gdLst/>
            <a:ahLst/>
            <a:cxnLst/>
            <a:rect l="l" t="t" r="r" b="b"/>
            <a:pathLst>
              <a:path w="20104100" h="140334">
                <a:moveTo>
                  <a:pt x="0" y="140247"/>
                </a:moveTo>
                <a:lnTo>
                  <a:pt x="20104099" y="140247"/>
                </a:lnTo>
                <a:lnTo>
                  <a:pt x="20104099" y="0"/>
                </a:lnTo>
                <a:lnTo>
                  <a:pt x="0" y="0"/>
                </a:lnTo>
                <a:lnTo>
                  <a:pt x="0" y="140247"/>
                </a:lnTo>
                <a:close/>
              </a:path>
            </a:pathLst>
          </a:custGeom>
          <a:solidFill>
            <a:srgbClr val="FFBA40"/>
          </a:solidFill>
        </p:spPr>
        <p:txBody>
          <a:bodyPr wrap="square" lIns="0" tIns="0" rIns="0" bIns="0" rtlCol="0"/>
          <a:lstStyle/>
          <a:p>
            <a:endParaRPr sz="1317"/>
          </a:p>
        </p:txBody>
      </p:sp>
    </p:spTree>
    <p:extLst>
      <p:ext uri="{BB962C8B-B14F-4D97-AF65-F5344CB8AC3E}">
        <p14:creationId xmlns:p14="http://schemas.microsoft.com/office/powerpoint/2010/main" val="16334304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eam_3 Specialists_W/Pull-out">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38C30275-37B7-41F7-8A62-FEC6031A08FF}"/>
              </a:ext>
            </a:extLst>
          </p:cNvPr>
          <p:cNvSpPr/>
          <p:nvPr userDrawn="1"/>
        </p:nvSpPr>
        <p:spPr>
          <a:xfrm>
            <a:off x="2328970" y="2589279"/>
            <a:ext cx="2160000" cy="769500"/>
          </a:xfrm>
          <a:prstGeom prst="rect">
            <a:avLst/>
          </a:prstGeom>
          <a:solidFill>
            <a:srgbClr val="F6F7F8"/>
          </a:solidFill>
          <a:ln>
            <a:noFill/>
          </a:ln>
        </p:spPr>
        <p:style>
          <a:lnRef idx="2">
            <a:schemeClr val="dk1"/>
          </a:lnRef>
          <a:fillRef idx="1">
            <a:schemeClr val="lt1"/>
          </a:fillRef>
          <a:effectRef idx="0">
            <a:schemeClr val="dk1"/>
          </a:effectRef>
          <a:fontRef idx="minor">
            <a:schemeClr val="dk1"/>
          </a:fontRef>
        </p:style>
        <p:txBody>
          <a:bodyPr lIns="135000" rIns="135000" rtlCol="0" anchor="ctr"/>
          <a:lstStyle/>
          <a:p>
            <a:pPr marL="0" indent="0">
              <a:buClr>
                <a:schemeClr val="bg2"/>
              </a:buClr>
              <a:buFont typeface="Calibri" panose="020F0502020204030204" pitchFamily="34" charset="0"/>
              <a:buNone/>
            </a:pPr>
            <a:endParaRPr lang="en-AU" sz="495">
              <a:latin typeface="Arial" panose="020B0604020202020204" pitchFamily="34" charset="0"/>
              <a:cs typeface="Arial" panose="020B0604020202020204" pitchFamily="34" charset="0"/>
            </a:endParaRPr>
          </a:p>
        </p:txBody>
      </p:sp>
      <p:sp>
        <p:nvSpPr>
          <p:cNvPr id="56" name="Text Placeholder 2">
            <a:extLst>
              <a:ext uri="{FF2B5EF4-FFF2-40B4-BE49-F238E27FC236}">
                <a16:creationId xmlns:a16="http://schemas.microsoft.com/office/drawing/2014/main" id="{661D65D0-F488-4895-824A-78814E50D5DB}"/>
              </a:ext>
            </a:extLst>
          </p:cNvPr>
          <p:cNvSpPr>
            <a:spLocks noGrp="1"/>
          </p:cNvSpPr>
          <p:nvPr>
            <p:ph type="body" idx="52" hasCustomPrompt="1"/>
          </p:nvPr>
        </p:nvSpPr>
        <p:spPr>
          <a:xfrm>
            <a:off x="2349302" y="2597564"/>
            <a:ext cx="2118210" cy="199919"/>
          </a:xfrm>
        </p:spPr>
        <p:txBody>
          <a:bodyPr lIns="360000" tIns="108000" rIns="180000" bIns="0" anchor="b">
            <a:noAutofit/>
          </a:bodyPr>
          <a:lstStyle>
            <a:lvl1pPr marL="0" indent="0">
              <a:lnSpc>
                <a:spcPct val="100000"/>
              </a:lnSpc>
              <a:spcBef>
                <a:spcPts val="0"/>
              </a:spcBef>
              <a:buNone/>
              <a:defRPr sz="750" b="1">
                <a:solidFill>
                  <a:schemeClr val="bg2"/>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a:t>First and last name…</a:t>
            </a:r>
            <a:endParaRPr lang="en-AU" sz="600">
              <a:solidFill>
                <a:schemeClr val="tx1">
                  <a:lumMod val="75000"/>
                  <a:lumOff val="25000"/>
                </a:schemeClr>
              </a:solidFill>
              <a:latin typeface="Arial" panose="020B0604020202020204" pitchFamily="34" charset="0"/>
              <a:cs typeface="Arial" panose="020B0604020202020204" pitchFamily="34" charset="0"/>
            </a:endParaRPr>
          </a:p>
        </p:txBody>
      </p:sp>
      <p:sp>
        <p:nvSpPr>
          <p:cNvPr id="43" name="Shape 76">
            <a:extLst>
              <a:ext uri="{FF2B5EF4-FFF2-40B4-BE49-F238E27FC236}">
                <a16:creationId xmlns:a16="http://schemas.microsoft.com/office/drawing/2014/main" id="{1EC80854-136E-4C24-842D-2FBA3DEC8AA7}"/>
              </a:ext>
            </a:extLst>
          </p:cNvPr>
          <p:cNvSpPr/>
          <p:nvPr userDrawn="1"/>
        </p:nvSpPr>
        <p:spPr>
          <a:xfrm>
            <a:off x="4655030" y="850481"/>
            <a:ext cx="2160000" cy="2508298"/>
          </a:xfrm>
          <a:prstGeom prst="rect">
            <a:avLst/>
          </a:prstGeom>
          <a:solidFill>
            <a:schemeClr val="bg2"/>
          </a:solidFill>
          <a:ln w="9525">
            <a:solidFill>
              <a:schemeClr val="bg1"/>
            </a:solidFill>
            <a:miter lim="400000"/>
          </a:ln>
        </p:spPr>
        <p:txBody>
          <a:bodyPr lIns="202500" tIns="1039500" rIns="26789" bIns="26789" anchor="ctr"/>
          <a:lstStyle/>
          <a:p>
            <a:pPr>
              <a:lnSpc>
                <a:spcPct val="90000"/>
              </a:lnSpc>
              <a:defRPr sz="4200" spc="-84">
                <a:solidFill>
                  <a:srgbClr val="FFFFFF"/>
                </a:solidFill>
                <a:latin typeface="Source Sans Pro Light"/>
                <a:ea typeface="Source Sans Pro Light"/>
                <a:cs typeface="Source Sans Pro Light"/>
                <a:sym typeface="Source Sans Pro Light"/>
              </a:defRPr>
            </a:pPr>
            <a:endParaRPr lang="en-AU" sz="1500" b="0" spc="0" baseline="0">
              <a:latin typeface="+mn-lt"/>
              <a:cs typeface="Arial" panose="020B0604020202020204" pitchFamily="34" charset="0"/>
            </a:endParaRPr>
          </a:p>
        </p:txBody>
      </p:sp>
      <p:sp>
        <p:nvSpPr>
          <p:cNvPr id="29" name="Picture Placeholder 5">
            <a:extLst>
              <a:ext uri="{FF2B5EF4-FFF2-40B4-BE49-F238E27FC236}">
                <a16:creationId xmlns:a16="http://schemas.microsoft.com/office/drawing/2014/main" id="{481BFFF2-1075-4254-856F-D2F3B2DC11E9}"/>
              </a:ext>
            </a:extLst>
          </p:cNvPr>
          <p:cNvSpPr>
            <a:spLocks noGrp="1"/>
          </p:cNvSpPr>
          <p:nvPr>
            <p:ph type="pic" sz="quarter" idx="11" hasCustomPrompt="1"/>
          </p:nvPr>
        </p:nvSpPr>
        <p:spPr>
          <a:xfrm>
            <a:off x="-2909" y="850481"/>
            <a:ext cx="2160000" cy="1739080"/>
          </a:xfrm>
          <a:solidFill>
            <a:srgbClr val="A3A4A9"/>
          </a:solidFill>
          <a:ln>
            <a:noFill/>
          </a:ln>
        </p:spPr>
        <p:txBody>
          <a:bodyPr>
            <a:normAutofit/>
          </a:bodyPr>
          <a:lstStyle>
            <a:lvl1pPr marL="0" indent="0" algn="ctr">
              <a:buNone/>
              <a:defRPr sz="800"/>
            </a:lvl1pPr>
          </a:lstStyle>
          <a:p>
            <a:r>
              <a:rPr lang="en-AU"/>
              <a:t>Click icon to select picture</a:t>
            </a:r>
            <a:endParaRPr lang="id-ID"/>
          </a:p>
        </p:txBody>
      </p:sp>
      <p:sp>
        <p:nvSpPr>
          <p:cNvPr id="31" name="Picture Placeholder 5">
            <a:extLst>
              <a:ext uri="{FF2B5EF4-FFF2-40B4-BE49-F238E27FC236}">
                <a16:creationId xmlns:a16="http://schemas.microsoft.com/office/drawing/2014/main" id="{00A7281D-C7B8-4564-B5A5-32993F51E973}"/>
              </a:ext>
            </a:extLst>
          </p:cNvPr>
          <p:cNvSpPr>
            <a:spLocks noGrp="1"/>
          </p:cNvSpPr>
          <p:nvPr>
            <p:ph type="pic" sz="quarter" idx="37" hasCustomPrompt="1"/>
          </p:nvPr>
        </p:nvSpPr>
        <p:spPr>
          <a:xfrm>
            <a:off x="6984000" y="850481"/>
            <a:ext cx="2160000" cy="1739080"/>
          </a:xfrm>
          <a:solidFill>
            <a:srgbClr val="A3A4A9"/>
          </a:solidFill>
          <a:ln>
            <a:noFill/>
          </a:ln>
        </p:spPr>
        <p:txBody>
          <a:bodyPr>
            <a:normAutofit/>
          </a:bodyPr>
          <a:lstStyle>
            <a:lvl1pPr marL="0" indent="0" algn="ctr">
              <a:buNone/>
              <a:defRPr sz="800"/>
            </a:lvl1pPr>
          </a:lstStyle>
          <a:p>
            <a:r>
              <a:rPr lang="en-AU"/>
              <a:t>Click icon to select picture</a:t>
            </a:r>
            <a:endParaRPr lang="id-ID"/>
          </a:p>
        </p:txBody>
      </p:sp>
      <p:sp>
        <p:nvSpPr>
          <p:cNvPr id="44" name="Rectangle 43">
            <a:extLst>
              <a:ext uri="{FF2B5EF4-FFF2-40B4-BE49-F238E27FC236}">
                <a16:creationId xmlns:a16="http://schemas.microsoft.com/office/drawing/2014/main" id="{E83F642C-8FE7-4774-A977-59251240325B}"/>
              </a:ext>
            </a:extLst>
          </p:cNvPr>
          <p:cNvSpPr/>
          <p:nvPr userDrawn="1"/>
        </p:nvSpPr>
        <p:spPr>
          <a:xfrm>
            <a:off x="6984002" y="2591034"/>
            <a:ext cx="2160000" cy="769500"/>
          </a:xfrm>
          <a:prstGeom prst="rect">
            <a:avLst/>
          </a:prstGeom>
          <a:solidFill>
            <a:srgbClr val="F6F7F8"/>
          </a:solidFill>
          <a:ln>
            <a:noFill/>
          </a:ln>
        </p:spPr>
        <p:style>
          <a:lnRef idx="2">
            <a:schemeClr val="dk1"/>
          </a:lnRef>
          <a:fillRef idx="1">
            <a:schemeClr val="lt1"/>
          </a:fillRef>
          <a:effectRef idx="0">
            <a:schemeClr val="dk1"/>
          </a:effectRef>
          <a:fontRef idx="minor">
            <a:schemeClr val="dk1"/>
          </a:fontRef>
        </p:style>
        <p:txBody>
          <a:bodyPr lIns="135000" rIns="135000" rtlCol="0" anchor="ctr"/>
          <a:lstStyle/>
          <a:p>
            <a:pPr marL="0" indent="0">
              <a:buClr>
                <a:schemeClr val="bg2"/>
              </a:buClr>
              <a:buFont typeface="Calibri" panose="020F0502020204030204" pitchFamily="34" charset="0"/>
              <a:buNone/>
            </a:pPr>
            <a:endParaRPr lang="en-AU" sz="495">
              <a:latin typeface="Arial" panose="020B0604020202020204" pitchFamily="34" charset="0"/>
              <a:cs typeface="Arial" panose="020B0604020202020204" pitchFamily="34" charset="0"/>
            </a:endParaRPr>
          </a:p>
        </p:txBody>
      </p:sp>
      <p:sp>
        <p:nvSpPr>
          <p:cNvPr id="47" name="Text Placeholder 2">
            <a:extLst>
              <a:ext uri="{FF2B5EF4-FFF2-40B4-BE49-F238E27FC236}">
                <a16:creationId xmlns:a16="http://schemas.microsoft.com/office/drawing/2014/main" id="{4DFEEBE6-4DAE-42D0-9503-8F7C0295197F}"/>
              </a:ext>
            </a:extLst>
          </p:cNvPr>
          <p:cNvSpPr>
            <a:spLocks noGrp="1"/>
          </p:cNvSpPr>
          <p:nvPr>
            <p:ph type="body" idx="38" hasCustomPrompt="1"/>
          </p:nvPr>
        </p:nvSpPr>
        <p:spPr>
          <a:xfrm>
            <a:off x="7004334" y="2599319"/>
            <a:ext cx="2118210" cy="199919"/>
          </a:xfrm>
        </p:spPr>
        <p:txBody>
          <a:bodyPr lIns="360000" tIns="108000" rIns="180000" bIns="0" anchor="b">
            <a:noAutofit/>
          </a:bodyPr>
          <a:lstStyle>
            <a:lvl1pPr marL="0" indent="0">
              <a:lnSpc>
                <a:spcPct val="100000"/>
              </a:lnSpc>
              <a:spcBef>
                <a:spcPts val="0"/>
              </a:spcBef>
              <a:buNone/>
              <a:defRPr sz="750" b="1">
                <a:solidFill>
                  <a:schemeClr val="bg2"/>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a:t>First and last name…</a:t>
            </a:r>
            <a:endParaRPr lang="en-AU" sz="600">
              <a:solidFill>
                <a:schemeClr val="tx1">
                  <a:lumMod val="75000"/>
                  <a:lumOff val="25000"/>
                </a:schemeClr>
              </a:solidFill>
              <a:latin typeface="Arial" panose="020B0604020202020204" pitchFamily="34" charset="0"/>
              <a:cs typeface="Arial" panose="020B0604020202020204" pitchFamily="34" charset="0"/>
            </a:endParaRPr>
          </a:p>
        </p:txBody>
      </p:sp>
      <p:sp>
        <p:nvSpPr>
          <p:cNvPr id="48" name="Text Placeholder 2">
            <a:extLst>
              <a:ext uri="{FF2B5EF4-FFF2-40B4-BE49-F238E27FC236}">
                <a16:creationId xmlns:a16="http://schemas.microsoft.com/office/drawing/2014/main" id="{C3581249-E62F-4F95-85C9-60AE690B57E0}"/>
              </a:ext>
            </a:extLst>
          </p:cNvPr>
          <p:cNvSpPr>
            <a:spLocks noGrp="1"/>
          </p:cNvSpPr>
          <p:nvPr>
            <p:ph type="body" idx="39" hasCustomPrompt="1"/>
          </p:nvPr>
        </p:nvSpPr>
        <p:spPr>
          <a:xfrm>
            <a:off x="7004124" y="2800711"/>
            <a:ext cx="2118424" cy="142440"/>
          </a:xfrm>
        </p:spPr>
        <p:txBody>
          <a:bodyPr lIns="360000" tIns="36000" bIns="36000" anchor="t" anchorCtr="0">
            <a:noAutofit/>
          </a:bodyPr>
          <a:lstStyle>
            <a:lvl1pPr marL="0" indent="0">
              <a:lnSpc>
                <a:spcPct val="85000"/>
              </a:lnSpc>
              <a:buNone/>
              <a:defRPr sz="600" b="1">
                <a:solidFill>
                  <a:schemeClr val="tx1"/>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en-AU" b="1">
                <a:solidFill>
                  <a:schemeClr val="tx1">
                    <a:lumMod val="65000"/>
                    <a:lumOff val="35000"/>
                  </a:schemeClr>
                </a:solidFill>
                <a:latin typeface="Arial" panose="020B0604020202020204" pitchFamily="34" charset="0"/>
                <a:cs typeface="Arial" panose="020B0604020202020204" pitchFamily="34" charset="0"/>
              </a:rPr>
              <a:t>Enter title here…</a:t>
            </a:r>
            <a:endParaRPr lang="en-AU" sz="1200"/>
          </a:p>
        </p:txBody>
      </p:sp>
      <p:sp>
        <p:nvSpPr>
          <p:cNvPr id="49" name="Text Placeholder 2">
            <a:extLst>
              <a:ext uri="{FF2B5EF4-FFF2-40B4-BE49-F238E27FC236}">
                <a16:creationId xmlns:a16="http://schemas.microsoft.com/office/drawing/2014/main" id="{70CF3D19-AB32-4B3C-9921-5B1845779AC6}"/>
              </a:ext>
            </a:extLst>
          </p:cNvPr>
          <p:cNvSpPr>
            <a:spLocks noGrp="1"/>
          </p:cNvSpPr>
          <p:nvPr>
            <p:ph type="body" idx="40" hasCustomPrompt="1"/>
          </p:nvPr>
        </p:nvSpPr>
        <p:spPr>
          <a:xfrm>
            <a:off x="7004125" y="2959301"/>
            <a:ext cx="2118423" cy="385127"/>
          </a:xfrm>
        </p:spPr>
        <p:txBody>
          <a:bodyPr lIns="360000" tIns="36000" bIns="36000">
            <a:noAutofit/>
          </a:bodyPr>
          <a:lstStyle>
            <a:lvl1pPr marL="0" indent="0">
              <a:lnSpc>
                <a:spcPct val="90000"/>
              </a:lnSpc>
              <a:spcAft>
                <a:spcPts val="300"/>
              </a:spcAft>
              <a:buClr>
                <a:schemeClr val="tx1">
                  <a:lumMod val="75000"/>
                  <a:lumOff val="25000"/>
                </a:schemeClr>
              </a:buClr>
              <a:buFont typeface="Arial" panose="020B0604020202020204" pitchFamily="34" charset="0"/>
              <a:buNone/>
              <a:defRPr sz="600">
                <a:solidFill>
                  <a:schemeClr val="tx1">
                    <a:lumMod val="75000"/>
                    <a:lumOff val="2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credentials/commentary here…</a:t>
            </a:r>
          </a:p>
        </p:txBody>
      </p:sp>
      <p:sp>
        <p:nvSpPr>
          <p:cNvPr id="50" name="Picture Placeholder 5">
            <a:extLst>
              <a:ext uri="{FF2B5EF4-FFF2-40B4-BE49-F238E27FC236}">
                <a16:creationId xmlns:a16="http://schemas.microsoft.com/office/drawing/2014/main" id="{9CB34599-0FA5-439C-9EF5-99B2AE208004}"/>
              </a:ext>
            </a:extLst>
          </p:cNvPr>
          <p:cNvSpPr>
            <a:spLocks noGrp="1"/>
          </p:cNvSpPr>
          <p:nvPr>
            <p:ph type="pic" sz="quarter" idx="41" hasCustomPrompt="1"/>
          </p:nvPr>
        </p:nvSpPr>
        <p:spPr>
          <a:xfrm>
            <a:off x="2326061" y="850481"/>
            <a:ext cx="2160000" cy="1739080"/>
          </a:xfrm>
          <a:solidFill>
            <a:srgbClr val="A3A4A9"/>
          </a:solidFill>
          <a:ln>
            <a:noFill/>
          </a:ln>
        </p:spPr>
        <p:txBody>
          <a:bodyPr>
            <a:normAutofit/>
          </a:bodyPr>
          <a:lstStyle>
            <a:lvl1pPr marL="0" indent="0" algn="ctr">
              <a:buNone/>
              <a:defRPr sz="800"/>
            </a:lvl1pPr>
          </a:lstStyle>
          <a:p>
            <a:r>
              <a:rPr lang="en-AU"/>
              <a:t>Click icon to select picture</a:t>
            </a:r>
            <a:endParaRPr lang="id-ID"/>
          </a:p>
        </p:txBody>
      </p:sp>
      <p:sp>
        <p:nvSpPr>
          <p:cNvPr id="51" name="Rectangle 50">
            <a:extLst>
              <a:ext uri="{FF2B5EF4-FFF2-40B4-BE49-F238E27FC236}">
                <a16:creationId xmlns:a16="http://schemas.microsoft.com/office/drawing/2014/main" id="{0283598C-DEA8-4F0D-8DB1-4BF6EA8B7262}"/>
              </a:ext>
            </a:extLst>
          </p:cNvPr>
          <p:cNvSpPr/>
          <p:nvPr userDrawn="1"/>
        </p:nvSpPr>
        <p:spPr>
          <a:xfrm>
            <a:off x="-1055" y="2589561"/>
            <a:ext cx="2160000" cy="769500"/>
          </a:xfrm>
          <a:prstGeom prst="rect">
            <a:avLst/>
          </a:prstGeom>
          <a:solidFill>
            <a:srgbClr val="F6F7F8"/>
          </a:solidFill>
          <a:ln>
            <a:noFill/>
          </a:ln>
        </p:spPr>
        <p:style>
          <a:lnRef idx="2">
            <a:schemeClr val="dk1"/>
          </a:lnRef>
          <a:fillRef idx="1">
            <a:schemeClr val="lt1"/>
          </a:fillRef>
          <a:effectRef idx="0">
            <a:schemeClr val="dk1"/>
          </a:effectRef>
          <a:fontRef idx="minor">
            <a:schemeClr val="dk1"/>
          </a:fontRef>
        </p:style>
        <p:txBody>
          <a:bodyPr lIns="135000" rIns="135000" rtlCol="0" anchor="ctr"/>
          <a:lstStyle/>
          <a:p>
            <a:pPr marL="0" indent="0">
              <a:buClr>
                <a:schemeClr val="bg2"/>
              </a:buClr>
              <a:buFont typeface="Calibri" panose="020F0502020204030204" pitchFamily="34" charset="0"/>
              <a:buNone/>
            </a:pPr>
            <a:endParaRPr lang="en-AU" sz="495">
              <a:latin typeface="Arial" panose="020B0604020202020204" pitchFamily="34" charset="0"/>
              <a:cs typeface="Arial" panose="020B0604020202020204" pitchFamily="34" charset="0"/>
            </a:endParaRPr>
          </a:p>
        </p:txBody>
      </p:sp>
      <p:sp>
        <p:nvSpPr>
          <p:cNvPr id="52" name="Text Placeholder 2">
            <a:extLst>
              <a:ext uri="{FF2B5EF4-FFF2-40B4-BE49-F238E27FC236}">
                <a16:creationId xmlns:a16="http://schemas.microsoft.com/office/drawing/2014/main" id="{1936BC9A-D160-4551-994F-FEEAEDE38326}"/>
              </a:ext>
            </a:extLst>
          </p:cNvPr>
          <p:cNvSpPr>
            <a:spLocks noGrp="1"/>
          </p:cNvSpPr>
          <p:nvPr>
            <p:ph type="body" idx="49" hasCustomPrompt="1"/>
          </p:nvPr>
        </p:nvSpPr>
        <p:spPr>
          <a:xfrm>
            <a:off x="19278" y="2597846"/>
            <a:ext cx="2118210" cy="199919"/>
          </a:xfrm>
        </p:spPr>
        <p:txBody>
          <a:bodyPr lIns="360000" tIns="108000" rIns="180000" bIns="0" anchor="b">
            <a:noAutofit/>
          </a:bodyPr>
          <a:lstStyle>
            <a:lvl1pPr marL="0" indent="0">
              <a:lnSpc>
                <a:spcPct val="100000"/>
              </a:lnSpc>
              <a:spcBef>
                <a:spcPts val="0"/>
              </a:spcBef>
              <a:spcAft>
                <a:spcPts val="0"/>
              </a:spcAft>
              <a:buNone/>
              <a:defRPr sz="750" b="1">
                <a:solidFill>
                  <a:schemeClr val="bg2"/>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a:t>First and last name…</a:t>
            </a:r>
            <a:endParaRPr lang="en-AU" sz="600">
              <a:solidFill>
                <a:schemeClr val="tx1">
                  <a:lumMod val="75000"/>
                  <a:lumOff val="25000"/>
                </a:schemeClr>
              </a:solidFill>
              <a:latin typeface="Arial" panose="020B0604020202020204" pitchFamily="34" charset="0"/>
              <a:cs typeface="Arial" panose="020B0604020202020204" pitchFamily="34" charset="0"/>
            </a:endParaRPr>
          </a:p>
        </p:txBody>
      </p:sp>
      <p:sp>
        <p:nvSpPr>
          <p:cNvPr id="53" name="Text Placeholder 2">
            <a:extLst>
              <a:ext uri="{FF2B5EF4-FFF2-40B4-BE49-F238E27FC236}">
                <a16:creationId xmlns:a16="http://schemas.microsoft.com/office/drawing/2014/main" id="{5D8FD7C9-7409-449E-B3D4-26632CF01B58}"/>
              </a:ext>
            </a:extLst>
          </p:cNvPr>
          <p:cNvSpPr>
            <a:spLocks noGrp="1"/>
          </p:cNvSpPr>
          <p:nvPr>
            <p:ph type="body" idx="50" hasCustomPrompt="1"/>
          </p:nvPr>
        </p:nvSpPr>
        <p:spPr>
          <a:xfrm>
            <a:off x="19068" y="2799238"/>
            <a:ext cx="2118424" cy="142440"/>
          </a:xfrm>
        </p:spPr>
        <p:txBody>
          <a:bodyPr lIns="360000" tIns="36000" bIns="36000" anchor="t" anchorCtr="0">
            <a:noAutofit/>
          </a:bodyPr>
          <a:lstStyle>
            <a:lvl1pPr marL="0" indent="0">
              <a:lnSpc>
                <a:spcPct val="85000"/>
              </a:lnSpc>
              <a:buNone/>
              <a:defRPr sz="600" b="1">
                <a:solidFill>
                  <a:schemeClr val="tx1"/>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en-AU" b="1">
                <a:solidFill>
                  <a:schemeClr val="tx1">
                    <a:lumMod val="65000"/>
                    <a:lumOff val="35000"/>
                  </a:schemeClr>
                </a:solidFill>
                <a:latin typeface="Arial" panose="020B0604020202020204" pitchFamily="34" charset="0"/>
                <a:cs typeface="Arial" panose="020B0604020202020204" pitchFamily="34" charset="0"/>
              </a:rPr>
              <a:t>Enter title here…</a:t>
            </a:r>
            <a:endParaRPr lang="en-AU" sz="1200"/>
          </a:p>
        </p:txBody>
      </p:sp>
      <p:sp>
        <p:nvSpPr>
          <p:cNvPr id="54" name="Text Placeholder 2">
            <a:extLst>
              <a:ext uri="{FF2B5EF4-FFF2-40B4-BE49-F238E27FC236}">
                <a16:creationId xmlns:a16="http://schemas.microsoft.com/office/drawing/2014/main" id="{C4CF3A7D-A2A0-4337-8F62-B9C62A4C46D5}"/>
              </a:ext>
            </a:extLst>
          </p:cNvPr>
          <p:cNvSpPr>
            <a:spLocks noGrp="1"/>
          </p:cNvSpPr>
          <p:nvPr>
            <p:ph type="body" idx="51" hasCustomPrompt="1"/>
          </p:nvPr>
        </p:nvSpPr>
        <p:spPr>
          <a:xfrm>
            <a:off x="19068" y="2957828"/>
            <a:ext cx="2118423" cy="385127"/>
          </a:xfrm>
        </p:spPr>
        <p:txBody>
          <a:bodyPr lIns="360000" tIns="36000" bIns="36000">
            <a:noAutofit/>
          </a:bodyPr>
          <a:lstStyle>
            <a:lvl1pPr marL="0" indent="0">
              <a:lnSpc>
                <a:spcPct val="90000"/>
              </a:lnSpc>
              <a:spcAft>
                <a:spcPts val="300"/>
              </a:spcAft>
              <a:buClr>
                <a:schemeClr val="tx1">
                  <a:lumMod val="75000"/>
                  <a:lumOff val="25000"/>
                </a:schemeClr>
              </a:buClr>
              <a:buFont typeface="Arial" panose="020B0604020202020204" pitchFamily="34" charset="0"/>
              <a:buNone/>
              <a:defRPr sz="600">
                <a:solidFill>
                  <a:schemeClr val="tx1">
                    <a:lumMod val="75000"/>
                    <a:lumOff val="2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credentials/commentary here…</a:t>
            </a:r>
          </a:p>
        </p:txBody>
      </p:sp>
      <p:sp>
        <p:nvSpPr>
          <p:cNvPr id="57" name="Text Placeholder 2">
            <a:extLst>
              <a:ext uri="{FF2B5EF4-FFF2-40B4-BE49-F238E27FC236}">
                <a16:creationId xmlns:a16="http://schemas.microsoft.com/office/drawing/2014/main" id="{8FC33662-9CD5-4202-89E1-FAA852D06234}"/>
              </a:ext>
            </a:extLst>
          </p:cNvPr>
          <p:cNvSpPr>
            <a:spLocks noGrp="1"/>
          </p:cNvSpPr>
          <p:nvPr>
            <p:ph type="body" idx="53" hasCustomPrompt="1"/>
          </p:nvPr>
        </p:nvSpPr>
        <p:spPr>
          <a:xfrm>
            <a:off x="2349092" y="2798956"/>
            <a:ext cx="2118424" cy="142440"/>
          </a:xfrm>
        </p:spPr>
        <p:txBody>
          <a:bodyPr lIns="360000" tIns="36000" bIns="36000" anchor="t" anchorCtr="0">
            <a:noAutofit/>
          </a:bodyPr>
          <a:lstStyle>
            <a:lvl1pPr marL="0" indent="0">
              <a:lnSpc>
                <a:spcPct val="85000"/>
              </a:lnSpc>
              <a:buNone/>
              <a:defRPr sz="600" b="1">
                <a:solidFill>
                  <a:schemeClr val="tx1"/>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en-AU" b="1">
                <a:solidFill>
                  <a:schemeClr val="tx1">
                    <a:lumMod val="65000"/>
                    <a:lumOff val="35000"/>
                  </a:schemeClr>
                </a:solidFill>
                <a:latin typeface="Arial" panose="020B0604020202020204" pitchFamily="34" charset="0"/>
                <a:cs typeface="Arial" panose="020B0604020202020204" pitchFamily="34" charset="0"/>
              </a:rPr>
              <a:t>Enter title here…</a:t>
            </a:r>
            <a:endParaRPr lang="en-AU" sz="1200"/>
          </a:p>
        </p:txBody>
      </p:sp>
      <p:sp>
        <p:nvSpPr>
          <p:cNvPr id="58" name="Text Placeholder 2">
            <a:extLst>
              <a:ext uri="{FF2B5EF4-FFF2-40B4-BE49-F238E27FC236}">
                <a16:creationId xmlns:a16="http://schemas.microsoft.com/office/drawing/2014/main" id="{E3232D80-381B-4BBD-AA34-CD35D991EF27}"/>
              </a:ext>
            </a:extLst>
          </p:cNvPr>
          <p:cNvSpPr>
            <a:spLocks noGrp="1"/>
          </p:cNvSpPr>
          <p:nvPr>
            <p:ph type="body" idx="54" hasCustomPrompt="1"/>
          </p:nvPr>
        </p:nvSpPr>
        <p:spPr>
          <a:xfrm>
            <a:off x="2349093" y="2957546"/>
            <a:ext cx="2118423" cy="385127"/>
          </a:xfrm>
        </p:spPr>
        <p:txBody>
          <a:bodyPr lIns="360000" tIns="36000" bIns="36000">
            <a:noAutofit/>
          </a:bodyPr>
          <a:lstStyle>
            <a:lvl1pPr marL="0" indent="0">
              <a:lnSpc>
                <a:spcPct val="90000"/>
              </a:lnSpc>
              <a:spcAft>
                <a:spcPts val="300"/>
              </a:spcAft>
              <a:buClr>
                <a:schemeClr val="tx1">
                  <a:lumMod val="75000"/>
                  <a:lumOff val="25000"/>
                </a:schemeClr>
              </a:buClr>
              <a:buFont typeface="Arial" panose="020B0604020202020204" pitchFamily="34" charset="0"/>
              <a:buNone/>
              <a:defRPr sz="600">
                <a:solidFill>
                  <a:schemeClr val="tx1">
                    <a:lumMod val="75000"/>
                    <a:lumOff val="2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credentials/commentary here…</a:t>
            </a:r>
          </a:p>
        </p:txBody>
      </p:sp>
      <p:sp>
        <p:nvSpPr>
          <p:cNvPr id="59" name="Text Placeholder 2">
            <a:extLst>
              <a:ext uri="{FF2B5EF4-FFF2-40B4-BE49-F238E27FC236}">
                <a16:creationId xmlns:a16="http://schemas.microsoft.com/office/drawing/2014/main" id="{96680684-6F19-44CD-BE35-EEFD2649E599}"/>
              </a:ext>
            </a:extLst>
          </p:cNvPr>
          <p:cNvSpPr>
            <a:spLocks noGrp="1"/>
          </p:cNvSpPr>
          <p:nvPr>
            <p:ph type="body" idx="13" hasCustomPrompt="1"/>
          </p:nvPr>
        </p:nvSpPr>
        <p:spPr>
          <a:xfrm>
            <a:off x="485774" y="3383214"/>
            <a:ext cx="8305801" cy="406083"/>
          </a:xfrm>
        </p:spPr>
        <p:txBody>
          <a:bodyPr anchor="b">
            <a:normAutofit/>
          </a:bodyPr>
          <a:lstStyle>
            <a:lvl1pPr marL="0" indent="0">
              <a:buNone/>
              <a:defRPr sz="1500" b="1">
                <a:solidFill>
                  <a:schemeClr val="bg2"/>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Enter title…</a:t>
            </a:r>
          </a:p>
        </p:txBody>
      </p:sp>
      <p:sp>
        <p:nvSpPr>
          <p:cNvPr id="60" name="Text Placeholder 2">
            <a:extLst>
              <a:ext uri="{FF2B5EF4-FFF2-40B4-BE49-F238E27FC236}">
                <a16:creationId xmlns:a16="http://schemas.microsoft.com/office/drawing/2014/main" id="{BAF5EE46-7278-4D98-8A85-8C0C07F78258}"/>
              </a:ext>
            </a:extLst>
          </p:cNvPr>
          <p:cNvSpPr>
            <a:spLocks noGrp="1"/>
          </p:cNvSpPr>
          <p:nvPr>
            <p:ph type="body" idx="14" hasCustomPrompt="1"/>
          </p:nvPr>
        </p:nvSpPr>
        <p:spPr>
          <a:xfrm>
            <a:off x="485775" y="4148256"/>
            <a:ext cx="6246465" cy="351834"/>
          </a:xfrm>
        </p:spPr>
        <p:txBody>
          <a:bodyPr>
            <a:normAutofit/>
          </a:bodyPr>
          <a:lstStyle>
            <a:lvl1pPr marL="0" indent="0">
              <a:buNone/>
              <a:defRPr sz="1000">
                <a:solidFill>
                  <a:schemeClr val="tx1">
                    <a:lumMod val="75000"/>
                    <a:lumOff val="25000"/>
                  </a:schemeClr>
                </a:solidFill>
                <a:latin typeface="+mn-lt"/>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intro here…</a:t>
            </a:r>
          </a:p>
        </p:txBody>
      </p:sp>
      <p:sp>
        <p:nvSpPr>
          <p:cNvPr id="61" name="Text Placeholder 2">
            <a:extLst>
              <a:ext uri="{FF2B5EF4-FFF2-40B4-BE49-F238E27FC236}">
                <a16:creationId xmlns:a16="http://schemas.microsoft.com/office/drawing/2014/main" id="{8B724D68-747F-4E8A-87F8-FD0013695831}"/>
              </a:ext>
            </a:extLst>
          </p:cNvPr>
          <p:cNvSpPr>
            <a:spLocks noGrp="1"/>
          </p:cNvSpPr>
          <p:nvPr>
            <p:ph type="body" sz="quarter" idx="31" hasCustomPrompt="1"/>
          </p:nvPr>
        </p:nvSpPr>
        <p:spPr>
          <a:xfrm>
            <a:off x="484224" y="3852450"/>
            <a:ext cx="8300115" cy="290470"/>
          </a:xfrm>
        </p:spPr>
        <p:txBody>
          <a:bodyPr>
            <a:normAutofit/>
          </a:bodyPr>
          <a:lstStyle>
            <a:lvl1pPr marL="0" indent="0">
              <a:buNone/>
              <a:defRPr sz="1200">
                <a:solidFill>
                  <a:schemeClr val="accent4"/>
                </a:solidFill>
                <a:latin typeface="Arial" panose="020B0604020202020204" pitchFamily="34" charset="0"/>
                <a:cs typeface="Arial" panose="020B0604020202020204" pitchFamily="34" charset="0"/>
              </a:defRPr>
            </a:lvl1pPr>
            <a:lvl2pPr marL="342900" indent="0">
              <a:buNone/>
              <a:defRPr>
                <a:solidFill>
                  <a:schemeClr val="accent2"/>
                </a:solidFill>
                <a:latin typeface="Arial" panose="020B0604020202020204" pitchFamily="34" charset="0"/>
                <a:cs typeface="Arial" panose="020B0604020202020204" pitchFamily="34" charset="0"/>
              </a:defRPr>
            </a:lvl2pPr>
            <a:lvl3pPr marL="685800" indent="0">
              <a:buNone/>
              <a:defRPr>
                <a:solidFill>
                  <a:schemeClr val="accent2"/>
                </a:solidFill>
                <a:latin typeface="Arial" panose="020B0604020202020204" pitchFamily="34" charset="0"/>
                <a:cs typeface="Arial" panose="020B0604020202020204" pitchFamily="34" charset="0"/>
              </a:defRPr>
            </a:lvl3pPr>
            <a:lvl4pPr marL="1028700" indent="0">
              <a:buNone/>
              <a:defRPr>
                <a:solidFill>
                  <a:schemeClr val="accent2"/>
                </a:solidFill>
                <a:latin typeface="Arial" panose="020B0604020202020204" pitchFamily="34" charset="0"/>
                <a:cs typeface="Arial" panose="020B0604020202020204" pitchFamily="34" charset="0"/>
              </a:defRPr>
            </a:lvl4pPr>
            <a:lvl5pPr marL="1371600" indent="0">
              <a:buFont typeface="Arial" panose="020B0604020202020204" pitchFamily="34" charset="0"/>
              <a:buNone/>
              <a:defRPr>
                <a:solidFill>
                  <a:schemeClr val="accent2"/>
                </a:solidFill>
                <a:latin typeface="Arial" panose="020B0604020202020204" pitchFamily="34" charset="0"/>
                <a:cs typeface="Arial" panose="020B0604020202020204" pitchFamily="34" charset="0"/>
              </a:defRPr>
            </a:lvl5pPr>
          </a:lstStyle>
          <a:p>
            <a:pPr lvl="0"/>
            <a:r>
              <a:rPr lang="en-US"/>
              <a:t>Enter sub-title…</a:t>
            </a:r>
          </a:p>
        </p:txBody>
      </p:sp>
      <p:sp>
        <p:nvSpPr>
          <p:cNvPr id="6" name="Title 5">
            <a:extLst>
              <a:ext uri="{FF2B5EF4-FFF2-40B4-BE49-F238E27FC236}">
                <a16:creationId xmlns:a16="http://schemas.microsoft.com/office/drawing/2014/main" id="{DA8A63B9-8D36-23D2-8B9A-54F924679CB3}"/>
              </a:ext>
            </a:extLst>
          </p:cNvPr>
          <p:cNvSpPr>
            <a:spLocks noGrp="1"/>
          </p:cNvSpPr>
          <p:nvPr>
            <p:ph type="title"/>
          </p:nvPr>
        </p:nvSpPr>
        <p:spPr/>
        <p:txBody>
          <a:bodyPr/>
          <a:lstStyle>
            <a:lvl1pPr>
              <a:defRPr/>
            </a:lvl1pPr>
          </a:lstStyle>
          <a:p>
            <a:r>
              <a:rPr lang="en-US"/>
              <a:t>Click to edit Master title style</a:t>
            </a:r>
            <a:endParaRPr lang="en-AU"/>
          </a:p>
        </p:txBody>
      </p:sp>
      <p:sp>
        <p:nvSpPr>
          <p:cNvPr id="32" name="Text Placeholder 3">
            <a:extLst>
              <a:ext uri="{FF2B5EF4-FFF2-40B4-BE49-F238E27FC236}">
                <a16:creationId xmlns:a16="http://schemas.microsoft.com/office/drawing/2014/main" id="{EC682AEB-C6EC-296A-DD45-F63C846DDFC4}"/>
              </a:ext>
            </a:extLst>
          </p:cNvPr>
          <p:cNvSpPr>
            <a:spLocks noGrp="1"/>
          </p:cNvSpPr>
          <p:nvPr>
            <p:ph type="body" sz="quarter" idx="56"/>
          </p:nvPr>
        </p:nvSpPr>
        <p:spPr>
          <a:xfrm>
            <a:off x="4880227" y="1087439"/>
            <a:ext cx="1725612" cy="1999060"/>
          </a:xfrm>
        </p:spPr>
        <p:txBody>
          <a:bodyPr anchor="b">
            <a:normAutofit/>
          </a:bodyPr>
          <a:lstStyle>
            <a:lvl1pPr>
              <a:lnSpc>
                <a:spcPct val="85000"/>
              </a:lnSpc>
              <a:defRPr sz="1500">
                <a:solidFill>
                  <a:schemeClr val="bg1"/>
                </a:solidFill>
              </a:defRPr>
            </a:lvl1pPr>
            <a:lvl2pPr>
              <a:lnSpc>
                <a:spcPct val="85000"/>
              </a:lnSpc>
              <a:defRPr sz="1500">
                <a:solidFill>
                  <a:schemeClr val="bg1"/>
                </a:solidFill>
              </a:defRPr>
            </a:lvl2pPr>
            <a:lvl3pPr>
              <a:lnSpc>
                <a:spcPct val="85000"/>
              </a:lnSpc>
              <a:buClr>
                <a:schemeClr val="bg1"/>
              </a:buClr>
              <a:defRPr sz="1500">
                <a:solidFill>
                  <a:schemeClr val="bg1"/>
                </a:solidFill>
              </a:defRPr>
            </a:lvl3pPr>
            <a:lvl4pPr>
              <a:lnSpc>
                <a:spcPct val="85000"/>
              </a:lnSpc>
              <a:buClr>
                <a:schemeClr val="bg1"/>
              </a:buClr>
              <a:defRPr sz="1500">
                <a:solidFill>
                  <a:schemeClr val="bg1"/>
                </a:solidFill>
              </a:defRPr>
            </a:lvl4pPr>
            <a:lvl5pPr>
              <a:lnSpc>
                <a:spcPct val="85000"/>
              </a:lnSpc>
              <a:buClr>
                <a:schemeClr val="bg1"/>
              </a:buClr>
              <a:defRPr sz="15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Footer Placeholder 1">
            <a:extLst>
              <a:ext uri="{FF2B5EF4-FFF2-40B4-BE49-F238E27FC236}">
                <a16:creationId xmlns:a16="http://schemas.microsoft.com/office/drawing/2014/main" id="{738406EA-0D56-E79E-753E-D7B7F9AD91B8}"/>
              </a:ext>
            </a:extLst>
          </p:cNvPr>
          <p:cNvSpPr>
            <a:spLocks noGrp="1"/>
          </p:cNvSpPr>
          <p:nvPr>
            <p:ph type="ftr" sz="quarter" idx="57"/>
          </p:nvPr>
        </p:nvSpPr>
        <p:spPr/>
        <p:txBody>
          <a:bodyPr/>
          <a:lstStyle/>
          <a:p>
            <a:r>
              <a:rPr lang="en-US"/>
              <a:t>Insert Header &amp; Footer to update across all slides</a:t>
            </a:r>
            <a:endParaRPr lang="en-AU"/>
          </a:p>
        </p:txBody>
      </p:sp>
      <p:sp>
        <p:nvSpPr>
          <p:cNvPr id="3" name="Slide Number Placeholder 2">
            <a:extLst>
              <a:ext uri="{FF2B5EF4-FFF2-40B4-BE49-F238E27FC236}">
                <a16:creationId xmlns:a16="http://schemas.microsoft.com/office/drawing/2014/main" id="{403F3583-555A-1FD6-4823-FD1E28BD381D}"/>
              </a:ext>
            </a:extLst>
          </p:cNvPr>
          <p:cNvSpPr>
            <a:spLocks noGrp="1"/>
          </p:cNvSpPr>
          <p:nvPr>
            <p:ph type="sldNum" sz="quarter" idx="58"/>
          </p:nvPr>
        </p:nvSpPr>
        <p:spPr/>
        <p:txBody>
          <a:bodyPr/>
          <a:lstStyle/>
          <a:p>
            <a:fld id="{F82478CC-1281-414B-9E8B-FC26D6B2B83D}" type="slidenum">
              <a:rPr lang="en-AU" smtClean="0"/>
              <a:pPr/>
              <a:t>‹#›</a:t>
            </a:fld>
            <a:endParaRPr lang="en-AU"/>
          </a:p>
        </p:txBody>
      </p:sp>
      <p:pic>
        <p:nvPicPr>
          <p:cNvPr id="35" name="Graphic 34">
            <a:extLst>
              <a:ext uri="{FF2B5EF4-FFF2-40B4-BE49-F238E27FC236}">
                <a16:creationId xmlns:a16="http://schemas.microsoft.com/office/drawing/2014/main" id="{7897CD81-FE9D-CE1A-6E2E-A6C1DB3B5A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Tree>
    <p:extLst>
      <p:ext uri="{BB962C8B-B14F-4D97-AF65-F5344CB8AC3E}">
        <p14:creationId xmlns:p14="http://schemas.microsoft.com/office/powerpoint/2010/main" val="2739261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eam_2 Specialists_W/Pull-out">
    <p:spTree>
      <p:nvGrpSpPr>
        <p:cNvPr id="1" name=""/>
        <p:cNvGrpSpPr/>
        <p:nvPr/>
      </p:nvGrpSpPr>
      <p:grpSpPr>
        <a:xfrm>
          <a:off x="0" y="0"/>
          <a:ext cx="0" cy="0"/>
          <a:chOff x="0" y="0"/>
          <a:chExt cx="0" cy="0"/>
        </a:xfrm>
      </p:grpSpPr>
      <p:sp>
        <p:nvSpPr>
          <p:cNvPr id="43" name="Shape 76">
            <a:extLst>
              <a:ext uri="{FF2B5EF4-FFF2-40B4-BE49-F238E27FC236}">
                <a16:creationId xmlns:a16="http://schemas.microsoft.com/office/drawing/2014/main" id="{1EC80854-136E-4C24-842D-2FBA3DEC8AA7}"/>
              </a:ext>
            </a:extLst>
          </p:cNvPr>
          <p:cNvSpPr/>
          <p:nvPr userDrawn="1"/>
        </p:nvSpPr>
        <p:spPr>
          <a:xfrm>
            <a:off x="4655030" y="850481"/>
            <a:ext cx="2160000" cy="2508298"/>
          </a:xfrm>
          <a:prstGeom prst="rect">
            <a:avLst/>
          </a:prstGeom>
          <a:solidFill>
            <a:schemeClr val="bg2"/>
          </a:solidFill>
          <a:ln w="9525">
            <a:solidFill>
              <a:schemeClr val="bg1"/>
            </a:solidFill>
            <a:miter lim="400000"/>
          </a:ln>
        </p:spPr>
        <p:txBody>
          <a:bodyPr lIns="202500" tIns="1039500" rIns="26789" bIns="26789" anchor="ctr"/>
          <a:lstStyle/>
          <a:p>
            <a:pPr>
              <a:lnSpc>
                <a:spcPct val="90000"/>
              </a:lnSpc>
              <a:defRPr sz="4200" spc="-84">
                <a:solidFill>
                  <a:srgbClr val="FFFFFF"/>
                </a:solidFill>
                <a:latin typeface="Source Sans Pro Light"/>
                <a:ea typeface="Source Sans Pro Light"/>
                <a:cs typeface="Source Sans Pro Light"/>
                <a:sym typeface="Source Sans Pro Light"/>
              </a:defRPr>
            </a:pPr>
            <a:endParaRPr lang="en-AU" sz="1500" b="0" spc="0" baseline="0">
              <a:latin typeface="+mn-lt"/>
              <a:cs typeface="Arial" panose="020B0604020202020204" pitchFamily="34" charset="0"/>
            </a:endParaRPr>
          </a:p>
        </p:txBody>
      </p:sp>
      <p:sp>
        <p:nvSpPr>
          <p:cNvPr id="29" name="Picture Placeholder 5">
            <a:extLst>
              <a:ext uri="{FF2B5EF4-FFF2-40B4-BE49-F238E27FC236}">
                <a16:creationId xmlns:a16="http://schemas.microsoft.com/office/drawing/2014/main" id="{481BFFF2-1075-4254-856F-D2F3B2DC11E9}"/>
              </a:ext>
            </a:extLst>
          </p:cNvPr>
          <p:cNvSpPr>
            <a:spLocks noGrp="1"/>
          </p:cNvSpPr>
          <p:nvPr>
            <p:ph type="pic" sz="quarter" idx="11" hasCustomPrompt="1"/>
          </p:nvPr>
        </p:nvSpPr>
        <p:spPr>
          <a:xfrm>
            <a:off x="-2909" y="850481"/>
            <a:ext cx="2160000" cy="1739080"/>
          </a:xfrm>
          <a:solidFill>
            <a:srgbClr val="A3A4A9"/>
          </a:solidFill>
          <a:ln>
            <a:noFill/>
          </a:ln>
        </p:spPr>
        <p:txBody>
          <a:bodyPr>
            <a:normAutofit/>
          </a:bodyPr>
          <a:lstStyle>
            <a:lvl1pPr marL="0" indent="0" algn="ctr">
              <a:buNone/>
              <a:defRPr sz="800"/>
            </a:lvl1pPr>
          </a:lstStyle>
          <a:p>
            <a:r>
              <a:rPr lang="en-AU"/>
              <a:t>Click icon to select picture</a:t>
            </a:r>
            <a:endParaRPr lang="id-ID"/>
          </a:p>
        </p:txBody>
      </p:sp>
      <p:sp>
        <p:nvSpPr>
          <p:cNvPr id="31" name="Picture Placeholder 5">
            <a:extLst>
              <a:ext uri="{FF2B5EF4-FFF2-40B4-BE49-F238E27FC236}">
                <a16:creationId xmlns:a16="http://schemas.microsoft.com/office/drawing/2014/main" id="{00A7281D-C7B8-4564-B5A5-32993F51E973}"/>
              </a:ext>
            </a:extLst>
          </p:cNvPr>
          <p:cNvSpPr>
            <a:spLocks noGrp="1"/>
          </p:cNvSpPr>
          <p:nvPr>
            <p:ph type="pic" sz="quarter" idx="37" hasCustomPrompt="1"/>
          </p:nvPr>
        </p:nvSpPr>
        <p:spPr>
          <a:xfrm>
            <a:off x="6984000" y="850481"/>
            <a:ext cx="2160000" cy="2938816"/>
          </a:xfrm>
          <a:solidFill>
            <a:srgbClr val="A3A4A9"/>
          </a:solidFill>
          <a:ln>
            <a:noFill/>
          </a:ln>
        </p:spPr>
        <p:txBody>
          <a:bodyPr>
            <a:normAutofit/>
          </a:bodyPr>
          <a:lstStyle>
            <a:lvl1pPr marL="0" indent="0" algn="ctr">
              <a:buNone/>
              <a:defRPr sz="800"/>
            </a:lvl1pPr>
          </a:lstStyle>
          <a:p>
            <a:r>
              <a:rPr lang="en-AU"/>
              <a:t>Click icon to select picture</a:t>
            </a:r>
            <a:endParaRPr lang="id-ID"/>
          </a:p>
        </p:txBody>
      </p:sp>
      <p:sp>
        <p:nvSpPr>
          <p:cNvPr id="50" name="Picture Placeholder 5">
            <a:extLst>
              <a:ext uri="{FF2B5EF4-FFF2-40B4-BE49-F238E27FC236}">
                <a16:creationId xmlns:a16="http://schemas.microsoft.com/office/drawing/2014/main" id="{9CB34599-0FA5-439C-9EF5-99B2AE208004}"/>
              </a:ext>
            </a:extLst>
          </p:cNvPr>
          <p:cNvSpPr>
            <a:spLocks noGrp="1"/>
          </p:cNvSpPr>
          <p:nvPr>
            <p:ph type="pic" sz="quarter" idx="41" hasCustomPrompt="1"/>
          </p:nvPr>
        </p:nvSpPr>
        <p:spPr>
          <a:xfrm>
            <a:off x="2326061" y="850481"/>
            <a:ext cx="2160000" cy="1739080"/>
          </a:xfrm>
          <a:solidFill>
            <a:srgbClr val="A3A4A9"/>
          </a:solidFill>
          <a:ln>
            <a:noFill/>
          </a:ln>
        </p:spPr>
        <p:txBody>
          <a:bodyPr>
            <a:normAutofit/>
          </a:bodyPr>
          <a:lstStyle>
            <a:lvl1pPr marL="0" indent="0" algn="ctr">
              <a:buNone/>
              <a:defRPr sz="800"/>
            </a:lvl1pPr>
          </a:lstStyle>
          <a:p>
            <a:r>
              <a:rPr lang="en-AU"/>
              <a:t>Click icon to select picture</a:t>
            </a:r>
            <a:endParaRPr lang="id-ID"/>
          </a:p>
        </p:txBody>
      </p:sp>
      <p:sp>
        <p:nvSpPr>
          <p:cNvPr id="51" name="Rectangle 50">
            <a:extLst>
              <a:ext uri="{FF2B5EF4-FFF2-40B4-BE49-F238E27FC236}">
                <a16:creationId xmlns:a16="http://schemas.microsoft.com/office/drawing/2014/main" id="{0283598C-DEA8-4F0D-8DB1-4BF6EA8B7262}"/>
              </a:ext>
            </a:extLst>
          </p:cNvPr>
          <p:cNvSpPr/>
          <p:nvPr userDrawn="1"/>
        </p:nvSpPr>
        <p:spPr>
          <a:xfrm>
            <a:off x="-1055" y="2589561"/>
            <a:ext cx="2160000" cy="769500"/>
          </a:xfrm>
          <a:prstGeom prst="rect">
            <a:avLst/>
          </a:prstGeom>
          <a:solidFill>
            <a:srgbClr val="F6F7F8"/>
          </a:solidFill>
          <a:ln>
            <a:noFill/>
          </a:ln>
        </p:spPr>
        <p:style>
          <a:lnRef idx="2">
            <a:schemeClr val="dk1"/>
          </a:lnRef>
          <a:fillRef idx="1">
            <a:schemeClr val="lt1"/>
          </a:fillRef>
          <a:effectRef idx="0">
            <a:schemeClr val="dk1"/>
          </a:effectRef>
          <a:fontRef idx="minor">
            <a:schemeClr val="dk1"/>
          </a:fontRef>
        </p:style>
        <p:txBody>
          <a:bodyPr lIns="135000" rIns="135000" rtlCol="0" anchor="ctr"/>
          <a:lstStyle/>
          <a:p>
            <a:pPr marL="0" indent="0">
              <a:buClr>
                <a:schemeClr val="bg2"/>
              </a:buClr>
              <a:buFont typeface="Calibri" panose="020F0502020204030204" pitchFamily="34" charset="0"/>
              <a:buNone/>
            </a:pPr>
            <a:endParaRPr lang="en-AU" sz="495">
              <a:latin typeface="Arial" panose="020B0604020202020204" pitchFamily="34" charset="0"/>
              <a:cs typeface="Arial" panose="020B0604020202020204" pitchFamily="34" charset="0"/>
            </a:endParaRPr>
          </a:p>
        </p:txBody>
      </p:sp>
      <p:sp>
        <p:nvSpPr>
          <p:cNvPr id="52" name="Text Placeholder 2">
            <a:extLst>
              <a:ext uri="{FF2B5EF4-FFF2-40B4-BE49-F238E27FC236}">
                <a16:creationId xmlns:a16="http://schemas.microsoft.com/office/drawing/2014/main" id="{1936BC9A-D160-4551-994F-FEEAEDE38326}"/>
              </a:ext>
            </a:extLst>
          </p:cNvPr>
          <p:cNvSpPr>
            <a:spLocks noGrp="1"/>
          </p:cNvSpPr>
          <p:nvPr>
            <p:ph type="body" idx="49" hasCustomPrompt="1"/>
          </p:nvPr>
        </p:nvSpPr>
        <p:spPr>
          <a:xfrm>
            <a:off x="19278" y="2597846"/>
            <a:ext cx="2118210" cy="199919"/>
          </a:xfrm>
        </p:spPr>
        <p:txBody>
          <a:bodyPr lIns="360000" tIns="108000" rIns="180000" bIns="0" anchor="b">
            <a:noAutofit/>
          </a:bodyPr>
          <a:lstStyle>
            <a:lvl1pPr marL="0" indent="0">
              <a:lnSpc>
                <a:spcPct val="100000"/>
              </a:lnSpc>
              <a:spcBef>
                <a:spcPts val="0"/>
              </a:spcBef>
              <a:spcAft>
                <a:spcPts val="0"/>
              </a:spcAft>
              <a:buNone/>
              <a:defRPr sz="750" b="1">
                <a:solidFill>
                  <a:schemeClr val="bg2"/>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a:t>First and last name…</a:t>
            </a:r>
            <a:endParaRPr lang="en-AU" sz="600">
              <a:solidFill>
                <a:schemeClr val="tx1">
                  <a:lumMod val="75000"/>
                  <a:lumOff val="25000"/>
                </a:schemeClr>
              </a:solidFill>
              <a:latin typeface="Arial" panose="020B0604020202020204" pitchFamily="34" charset="0"/>
              <a:cs typeface="Arial" panose="020B0604020202020204" pitchFamily="34" charset="0"/>
            </a:endParaRPr>
          </a:p>
        </p:txBody>
      </p:sp>
      <p:sp>
        <p:nvSpPr>
          <p:cNvPr id="53" name="Text Placeholder 2">
            <a:extLst>
              <a:ext uri="{FF2B5EF4-FFF2-40B4-BE49-F238E27FC236}">
                <a16:creationId xmlns:a16="http://schemas.microsoft.com/office/drawing/2014/main" id="{5D8FD7C9-7409-449E-B3D4-26632CF01B58}"/>
              </a:ext>
            </a:extLst>
          </p:cNvPr>
          <p:cNvSpPr>
            <a:spLocks noGrp="1"/>
          </p:cNvSpPr>
          <p:nvPr>
            <p:ph type="body" idx="50" hasCustomPrompt="1"/>
          </p:nvPr>
        </p:nvSpPr>
        <p:spPr>
          <a:xfrm>
            <a:off x="19068" y="2799238"/>
            <a:ext cx="2118424" cy="142440"/>
          </a:xfrm>
        </p:spPr>
        <p:txBody>
          <a:bodyPr lIns="360000" tIns="36000" bIns="36000" anchor="t" anchorCtr="0">
            <a:noAutofit/>
          </a:bodyPr>
          <a:lstStyle>
            <a:lvl1pPr marL="0" indent="0">
              <a:lnSpc>
                <a:spcPct val="85000"/>
              </a:lnSpc>
              <a:buNone/>
              <a:defRPr sz="600" b="1">
                <a:solidFill>
                  <a:schemeClr val="tx1"/>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en-AU" b="1">
                <a:solidFill>
                  <a:schemeClr val="tx1">
                    <a:lumMod val="65000"/>
                    <a:lumOff val="35000"/>
                  </a:schemeClr>
                </a:solidFill>
                <a:latin typeface="Arial" panose="020B0604020202020204" pitchFamily="34" charset="0"/>
                <a:cs typeface="Arial" panose="020B0604020202020204" pitchFamily="34" charset="0"/>
              </a:rPr>
              <a:t>Enter title here…</a:t>
            </a:r>
            <a:endParaRPr lang="en-AU" sz="1200"/>
          </a:p>
        </p:txBody>
      </p:sp>
      <p:sp>
        <p:nvSpPr>
          <p:cNvPr id="54" name="Text Placeholder 2">
            <a:extLst>
              <a:ext uri="{FF2B5EF4-FFF2-40B4-BE49-F238E27FC236}">
                <a16:creationId xmlns:a16="http://schemas.microsoft.com/office/drawing/2014/main" id="{C4CF3A7D-A2A0-4337-8F62-B9C62A4C46D5}"/>
              </a:ext>
            </a:extLst>
          </p:cNvPr>
          <p:cNvSpPr>
            <a:spLocks noGrp="1"/>
          </p:cNvSpPr>
          <p:nvPr>
            <p:ph type="body" idx="51" hasCustomPrompt="1"/>
          </p:nvPr>
        </p:nvSpPr>
        <p:spPr>
          <a:xfrm>
            <a:off x="19068" y="2957828"/>
            <a:ext cx="2118423" cy="385127"/>
          </a:xfrm>
        </p:spPr>
        <p:txBody>
          <a:bodyPr lIns="360000" tIns="36000" bIns="36000">
            <a:normAutofit/>
          </a:bodyPr>
          <a:lstStyle>
            <a:lvl1pPr marL="0" indent="0">
              <a:lnSpc>
                <a:spcPct val="90000"/>
              </a:lnSpc>
              <a:spcAft>
                <a:spcPts val="300"/>
              </a:spcAft>
              <a:buClr>
                <a:schemeClr val="tx1">
                  <a:lumMod val="75000"/>
                  <a:lumOff val="25000"/>
                </a:schemeClr>
              </a:buClr>
              <a:buFont typeface="Arial" panose="020B0604020202020204" pitchFamily="34" charset="0"/>
              <a:buNone/>
              <a:defRPr sz="600">
                <a:solidFill>
                  <a:schemeClr val="tx1">
                    <a:lumMod val="75000"/>
                    <a:lumOff val="2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credentials/commentary here…</a:t>
            </a:r>
          </a:p>
        </p:txBody>
      </p:sp>
      <p:sp>
        <p:nvSpPr>
          <p:cNvPr id="55" name="Rectangle 54">
            <a:extLst>
              <a:ext uri="{FF2B5EF4-FFF2-40B4-BE49-F238E27FC236}">
                <a16:creationId xmlns:a16="http://schemas.microsoft.com/office/drawing/2014/main" id="{38C30275-37B7-41F7-8A62-FEC6031A08FF}"/>
              </a:ext>
            </a:extLst>
          </p:cNvPr>
          <p:cNvSpPr/>
          <p:nvPr userDrawn="1"/>
        </p:nvSpPr>
        <p:spPr>
          <a:xfrm>
            <a:off x="2328970" y="2589279"/>
            <a:ext cx="2160000" cy="769500"/>
          </a:xfrm>
          <a:prstGeom prst="rect">
            <a:avLst/>
          </a:prstGeom>
          <a:solidFill>
            <a:srgbClr val="F6F7F8"/>
          </a:solidFill>
          <a:ln>
            <a:noFill/>
          </a:ln>
        </p:spPr>
        <p:style>
          <a:lnRef idx="2">
            <a:schemeClr val="dk1"/>
          </a:lnRef>
          <a:fillRef idx="1">
            <a:schemeClr val="lt1"/>
          </a:fillRef>
          <a:effectRef idx="0">
            <a:schemeClr val="dk1"/>
          </a:effectRef>
          <a:fontRef idx="minor">
            <a:schemeClr val="dk1"/>
          </a:fontRef>
        </p:style>
        <p:txBody>
          <a:bodyPr lIns="135000" rIns="135000" rtlCol="0" anchor="ctr"/>
          <a:lstStyle/>
          <a:p>
            <a:pPr marL="0" indent="0">
              <a:buClr>
                <a:schemeClr val="bg2"/>
              </a:buClr>
              <a:buFont typeface="Calibri" panose="020F0502020204030204" pitchFamily="34" charset="0"/>
              <a:buNone/>
            </a:pPr>
            <a:endParaRPr lang="en-AU" sz="495">
              <a:latin typeface="Arial" panose="020B0604020202020204" pitchFamily="34" charset="0"/>
              <a:cs typeface="Arial" panose="020B0604020202020204" pitchFamily="34" charset="0"/>
            </a:endParaRPr>
          </a:p>
        </p:txBody>
      </p:sp>
      <p:sp>
        <p:nvSpPr>
          <p:cNvPr id="56" name="Text Placeholder 2">
            <a:extLst>
              <a:ext uri="{FF2B5EF4-FFF2-40B4-BE49-F238E27FC236}">
                <a16:creationId xmlns:a16="http://schemas.microsoft.com/office/drawing/2014/main" id="{661D65D0-F488-4895-824A-78814E50D5DB}"/>
              </a:ext>
            </a:extLst>
          </p:cNvPr>
          <p:cNvSpPr>
            <a:spLocks noGrp="1"/>
          </p:cNvSpPr>
          <p:nvPr>
            <p:ph type="body" idx="52" hasCustomPrompt="1"/>
          </p:nvPr>
        </p:nvSpPr>
        <p:spPr>
          <a:xfrm>
            <a:off x="2349302" y="2597564"/>
            <a:ext cx="2118210" cy="199919"/>
          </a:xfrm>
        </p:spPr>
        <p:txBody>
          <a:bodyPr lIns="360000" tIns="108000" rIns="180000" bIns="0" anchor="b">
            <a:noAutofit/>
          </a:bodyPr>
          <a:lstStyle>
            <a:lvl1pPr marL="0" indent="0">
              <a:lnSpc>
                <a:spcPct val="100000"/>
              </a:lnSpc>
              <a:spcBef>
                <a:spcPts val="0"/>
              </a:spcBef>
              <a:buNone/>
              <a:defRPr sz="750" b="1">
                <a:solidFill>
                  <a:schemeClr val="bg2"/>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a:t>First and last name…</a:t>
            </a:r>
            <a:endParaRPr lang="en-AU" sz="600">
              <a:solidFill>
                <a:schemeClr val="tx1">
                  <a:lumMod val="75000"/>
                  <a:lumOff val="25000"/>
                </a:schemeClr>
              </a:solidFill>
              <a:latin typeface="Arial" panose="020B0604020202020204" pitchFamily="34" charset="0"/>
              <a:cs typeface="Arial" panose="020B0604020202020204" pitchFamily="34" charset="0"/>
            </a:endParaRPr>
          </a:p>
        </p:txBody>
      </p:sp>
      <p:sp>
        <p:nvSpPr>
          <p:cNvPr id="57" name="Text Placeholder 2">
            <a:extLst>
              <a:ext uri="{FF2B5EF4-FFF2-40B4-BE49-F238E27FC236}">
                <a16:creationId xmlns:a16="http://schemas.microsoft.com/office/drawing/2014/main" id="{8FC33662-9CD5-4202-89E1-FAA852D06234}"/>
              </a:ext>
            </a:extLst>
          </p:cNvPr>
          <p:cNvSpPr>
            <a:spLocks noGrp="1"/>
          </p:cNvSpPr>
          <p:nvPr>
            <p:ph type="body" idx="53" hasCustomPrompt="1"/>
          </p:nvPr>
        </p:nvSpPr>
        <p:spPr>
          <a:xfrm>
            <a:off x="2349092" y="2798956"/>
            <a:ext cx="2118424" cy="142440"/>
          </a:xfrm>
        </p:spPr>
        <p:txBody>
          <a:bodyPr lIns="360000" tIns="36000" bIns="36000" anchor="t" anchorCtr="0">
            <a:noAutofit/>
          </a:bodyPr>
          <a:lstStyle>
            <a:lvl1pPr marL="0" indent="0">
              <a:lnSpc>
                <a:spcPct val="85000"/>
              </a:lnSpc>
              <a:buNone/>
              <a:defRPr sz="600" b="1">
                <a:solidFill>
                  <a:schemeClr val="tx1"/>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en-AU" b="1">
                <a:solidFill>
                  <a:schemeClr val="tx1">
                    <a:lumMod val="65000"/>
                    <a:lumOff val="35000"/>
                  </a:schemeClr>
                </a:solidFill>
                <a:latin typeface="Arial" panose="020B0604020202020204" pitchFamily="34" charset="0"/>
                <a:cs typeface="Arial" panose="020B0604020202020204" pitchFamily="34" charset="0"/>
              </a:rPr>
              <a:t>Enter title here…</a:t>
            </a:r>
            <a:endParaRPr lang="en-AU" sz="1200"/>
          </a:p>
        </p:txBody>
      </p:sp>
      <p:sp>
        <p:nvSpPr>
          <p:cNvPr id="58" name="Text Placeholder 2">
            <a:extLst>
              <a:ext uri="{FF2B5EF4-FFF2-40B4-BE49-F238E27FC236}">
                <a16:creationId xmlns:a16="http://schemas.microsoft.com/office/drawing/2014/main" id="{E3232D80-381B-4BBD-AA34-CD35D991EF27}"/>
              </a:ext>
            </a:extLst>
          </p:cNvPr>
          <p:cNvSpPr>
            <a:spLocks noGrp="1"/>
          </p:cNvSpPr>
          <p:nvPr>
            <p:ph type="body" idx="54" hasCustomPrompt="1"/>
          </p:nvPr>
        </p:nvSpPr>
        <p:spPr>
          <a:xfrm>
            <a:off x="2349093" y="2957546"/>
            <a:ext cx="2118423" cy="385127"/>
          </a:xfrm>
        </p:spPr>
        <p:txBody>
          <a:bodyPr lIns="360000" tIns="36000" bIns="36000">
            <a:normAutofit/>
          </a:bodyPr>
          <a:lstStyle>
            <a:lvl1pPr marL="0" indent="0">
              <a:lnSpc>
                <a:spcPct val="90000"/>
              </a:lnSpc>
              <a:spcAft>
                <a:spcPts val="300"/>
              </a:spcAft>
              <a:buClr>
                <a:schemeClr val="tx1">
                  <a:lumMod val="75000"/>
                  <a:lumOff val="25000"/>
                </a:schemeClr>
              </a:buClr>
              <a:buFont typeface="Arial" panose="020B0604020202020204" pitchFamily="34" charset="0"/>
              <a:buNone/>
              <a:defRPr sz="600">
                <a:solidFill>
                  <a:schemeClr val="tx1">
                    <a:lumMod val="75000"/>
                    <a:lumOff val="2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credentials/commentary here…</a:t>
            </a:r>
          </a:p>
        </p:txBody>
      </p:sp>
      <p:sp>
        <p:nvSpPr>
          <p:cNvPr id="59" name="Text Placeholder 2">
            <a:extLst>
              <a:ext uri="{FF2B5EF4-FFF2-40B4-BE49-F238E27FC236}">
                <a16:creationId xmlns:a16="http://schemas.microsoft.com/office/drawing/2014/main" id="{96680684-6F19-44CD-BE35-EEFD2649E599}"/>
              </a:ext>
            </a:extLst>
          </p:cNvPr>
          <p:cNvSpPr>
            <a:spLocks noGrp="1"/>
          </p:cNvSpPr>
          <p:nvPr>
            <p:ph type="body" idx="13" hasCustomPrompt="1"/>
          </p:nvPr>
        </p:nvSpPr>
        <p:spPr>
          <a:xfrm>
            <a:off x="485775" y="3383214"/>
            <a:ext cx="6329256" cy="406083"/>
          </a:xfrm>
        </p:spPr>
        <p:txBody>
          <a:bodyPr anchor="b">
            <a:normAutofit/>
          </a:bodyPr>
          <a:lstStyle>
            <a:lvl1pPr marL="0" indent="0">
              <a:buNone/>
              <a:defRPr sz="1500" b="1">
                <a:solidFill>
                  <a:schemeClr val="bg2"/>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Enter title…</a:t>
            </a:r>
          </a:p>
        </p:txBody>
      </p:sp>
      <p:sp>
        <p:nvSpPr>
          <p:cNvPr id="60" name="Text Placeholder 2">
            <a:extLst>
              <a:ext uri="{FF2B5EF4-FFF2-40B4-BE49-F238E27FC236}">
                <a16:creationId xmlns:a16="http://schemas.microsoft.com/office/drawing/2014/main" id="{BAF5EE46-7278-4D98-8A85-8C0C07F78258}"/>
              </a:ext>
            </a:extLst>
          </p:cNvPr>
          <p:cNvSpPr>
            <a:spLocks noGrp="1"/>
          </p:cNvSpPr>
          <p:nvPr>
            <p:ph type="body" idx="14" hasCustomPrompt="1"/>
          </p:nvPr>
        </p:nvSpPr>
        <p:spPr>
          <a:xfrm>
            <a:off x="485775" y="4148256"/>
            <a:ext cx="6323372" cy="351834"/>
          </a:xfrm>
        </p:spPr>
        <p:txBody>
          <a:bodyPr>
            <a:normAutofit/>
          </a:bodyPr>
          <a:lstStyle>
            <a:lvl1pPr marL="0" indent="0">
              <a:buNone/>
              <a:defRPr sz="1000">
                <a:solidFill>
                  <a:schemeClr val="tx1">
                    <a:lumMod val="75000"/>
                    <a:lumOff val="25000"/>
                  </a:schemeClr>
                </a:solidFill>
                <a:latin typeface="+mn-lt"/>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intro here…</a:t>
            </a:r>
          </a:p>
        </p:txBody>
      </p:sp>
      <p:sp>
        <p:nvSpPr>
          <p:cNvPr id="61" name="Text Placeholder 2">
            <a:extLst>
              <a:ext uri="{FF2B5EF4-FFF2-40B4-BE49-F238E27FC236}">
                <a16:creationId xmlns:a16="http://schemas.microsoft.com/office/drawing/2014/main" id="{8B724D68-747F-4E8A-87F8-FD0013695831}"/>
              </a:ext>
            </a:extLst>
          </p:cNvPr>
          <p:cNvSpPr>
            <a:spLocks noGrp="1"/>
          </p:cNvSpPr>
          <p:nvPr>
            <p:ph type="body" sz="quarter" idx="31" hasCustomPrompt="1"/>
          </p:nvPr>
        </p:nvSpPr>
        <p:spPr>
          <a:xfrm>
            <a:off x="484224" y="3852450"/>
            <a:ext cx="6324923" cy="290470"/>
          </a:xfrm>
        </p:spPr>
        <p:txBody>
          <a:bodyPr>
            <a:normAutofit/>
          </a:bodyPr>
          <a:lstStyle>
            <a:lvl1pPr marL="0" indent="0">
              <a:buNone/>
              <a:defRPr sz="1200">
                <a:solidFill>
                  <a:schemeClr val="accent4"/>
                </a:solidFill>
                <a:latin typeface="Arial" panose="020B0604020202020204" pitchFamily="34" charset="0"/>
                <a:cs typeface="Arial" panose="020B0604020202020204" pitchFamily="34" charset="0"/>
              </a:defRPr>
            </a:lvl1pPr>
            <a:lvl2pPr marL="342900" indent="0">
              <a:buNone/>
              <a:defRPr>
                <a:solidFill>
                  <a:schemeClr val="accent2"/>
                </a:solidFill>
                <a:latin typeface="Arial" panose="020B0604020202020204" pitchFamily="34" charset="0"/>
                <a:cs typeface="Arial" panose="020B0604020202020204" pitchFamily="34" charset="0"/>
              </a:defRPr>
            </a:lvl2pPr>
            <a:lvl3pPr marL="685800" indent="0">
              <a:buNone/>
              <a:defRPr>
                <a:solidFill>
                  <a:schemeClr val="accent2"/>
                </a:solidFill>
                <a:latin typeface="Arial" panose="020B0604020202020204" pitchFamily="34" charset="0"/>
                <a:cs typeface="Arial" panose="020B0604020202020204" pitchFamily="34" charset="0"/>
              </a:defRPr>
            </a:lvl3pPr>
            <a:lvl4pPr marL="1028700" indent="0">
              <a:buNone/>
              <a:defRPr>
                <a:solidFill>
                  <a:schemeClr val="accent2"/>
                </a:solidFill>
                <a:latin typeface="Arial" panose="020B0604020202020204" pitchFamily="34" charset="0"/>
                <a:cs typeface="Arial" panose="020B0604020202020204" pitchFamily="34" charset="0"/>
              </a:defRPr>
            </a:lvl4pPr>
            <a:lvl5pPr marL="1371600" indent="0">
              <a:buFont typeface="Arial" panose="020B0604020202020204" pitchFamily="34" charset="0"/>
              <a:buNone/>
              <a:defRPr>
                <a:solidFill>
                  <a:schemeClr val="accent2"/>
                </a:solidFill>
                <a:latin typeface="Arial" panose="020B0604020202020204" pitchFamily="34" charset="0"/>
                <a:cs typeface="Arial" panose="020B0604020202020204" pitchFamily="34" charset="0"/>
              </a:defRPr>
            </a:lvl5pPr>
          </a:lstStyle>
          <a:p>
            <a:pPr lvl="0"/>
            <a:r>
              <a:rPr lang="en-US"/>
              <a:t>Enter sub-title…</a:t>
            </a:r>
          </a:p>
        </p:txBody>
      </p:sp>
      <p:sp>
        <p:nvSpPr>
          <p:cNvPr id="6" name="Title 5">
            <a:extLst>
              <a:ext uri="{FF2B5EF4-FFF2-40B4-BE49-F238E27FC236}">
                <a16:creationId xmlns:a16="http://schemas.microsoft.com/office/drawing/2014/main" id="{DA8A63B9-8D36-23D2-8B9A-54F924679CB3}"/>
              </a:ext>
            </a:extLst>
          </p:cNvPr>
          <p:cNvSpPr>
            <a:spLocks noGrp="1"/>
          </p:cNvSpPr>
          <p:nvPr>
            <p:ph type="title"/>
          </p:nvPr>
        </p:nvSpPr>
        <p:spPr/>
        <p:txBody>
          <a:bodyPr/>
          <a:lstStyle>
            <a:lvl1pPr>
              <a:defRPr/>
            </a:lvl1pPr>
          </a:lstStyle>
          <a:p>
            <a:r>
              <a:rPr lang="en-US"/>
              <a:t>Click to edit Master title style</a:t>
            </a:r>
            <a:endParaRPr lang="en-AU"/>
          </a:p>
        </p:txBody>
      </p:sp>
      <p:sp>
        <p:nvSpPr>
          <p:cNvPr id="32" name="Text Placeholder 3">
            <a:extLst>
              <a:ext uri="{FF2B5EF4-FFF2-40B4-BE49-F238E27FC236}">
                <a16:creationId xmlns:a16="http://schemas.microsoft.com/office/drawing/2014/main" id="{EC682AEB-C6EC-296A-DD45-F63C846DDFC4}"/>
              </a:ext>
            </a:extLst>
          </p:cNvPr>
          <p:cNvSpPr>
            <a:spLocks noGrp="1"/>
          </p:cNvSpPr>
          <p:nvPr>
            <p:ph type="body" sz="quarter" idx="56"/>
          </p:nvPr>
        </p:nvSpPr>
        <p:spPr>
          <a:xfrm>
            <a:off x="4880227" y="1087439"/>
            <a:ext cx="1725612" cy="1999060"/>
          </a:xfrm>
        </p:spPr>
        <p:txBody>
          <a:bodyPr anchor="b">
            <a:normAutofit/>
          </a:bodyPr>
          <a:lstStyle>
            <a:lvl1pPr>
              <a:lnSpc>
                <a:spcPct val="85000"/>
              </a:lnSpc>
              <a:defRPr sz="1500">
                <a:solidFill>
                  <a:schemeClr val="bg1"/>
                </a:solidFill>
              </a:defRPr>
            </a:lvl1pPr>
            <a:lvl2pPr>
              <a:lnSpc>
                <a:spcPct val="85000"/>
              </a:lnSpc>
              <a:defRPr sz="1500">
                <a:solidFill>
                  <a:schemeClr val="bg1"/>
                </a:solidFill>
              </a:defRPr>
            </a:lvl2pPr>
            <a:lvl3pPr marL="180000" indent="-180000">
              <a:lnSpc>
                <a:spcPct val="85000"/>
              </a:lnSpc>
              <a:buClr>
                <a:schemeClr val="bg1"/>
              </a:buClr>
              <a:buFont typeface="Arial" panose="020B0604020202020204" pitchFamily="34" charset="0"/>
              <a:buChar char="—"/>
              <a:defRPr sz="1500">
                <a:solidFill>
                  <a:schemeClr val="bg1"/>
                </a:solidFill>
              </a:defRPr>
            </a:lvl3pPr>
            <a:lvl4pPr marL="360000" indent="-180000">
              <a:lnSpc>
                <a:spcPct val="85000"/>
              </a:lnSpc>
              <a:buClr>
                <a:schemeClr val="bg1"/>
              </a:buClr>
              <a:buFont typeface="Arial" panose="020B0604020202020204" pitchFamily="34" charset="0"/>
              <a:buChar char="—"/>
              <a:defRPr sz="1500">
                <a:solidFill>
                  <a:schemeClr val="bg1"/>
                </a:solidFill>
              </a:defRPr>
            </a:lvl4pPr>
            <a:lvl5pPr marL="540000" indent="-180000">
              <a:lnSpc>
                <a:spcPct val="85000"/>
              </a:lnSpc>
              <a:buClr>
                <a:schemeClr val="bg1"/>
              </a:buClr>
              <a:buFont typeface="Arial" panose="020B0604020202020204" pitchFamily="34" charset="0"/>
              <a:buChar char="—"/>
              <a:defRPr sz="15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23" name="Graphic 22">
            <a:extLst>
              <a:ext uri="{FF2B5EF4-FFF2-40B4-BE49-F238E27FC236}">
                <a16:creationId xmlns:a16="http://schemas.microsoft.com/office/drawing/2014/main" id="{A05E13A7-2482-CE1B-4BE7-6BE551E431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
        <p:nvSpPr>
          <p:cNvPr id="2" name="Footer Placeholder 1">
            <a:extLst>
              <a:ext uri="{FF2B5EF4-FFF2-40B4-BE49-F238E27FC236}">
                <a16:creationId xmlns:a16="http://schemas.microsoft.com/office/drawing/2014/main" id="{0A77EB7D-974F-2832-504D-C14C4E3CCA66}"/>
              </a:ext>
            </a:extLst>
          </p:cNvPr>
          <p:cNvSpPr>
            <a:spLocks noGrp="1"/>
          </p:cNvSpPr>
          <p:nvPr>
            <p:ph type="ftr" sz="quarter" idx="57"/>
          </p:nvPr>
        </p:nvSpPr>
        <p:spPr/>
        <p:txBody>
          <a:bodyPr/>
          <a:lstStyle/>
          <a:p>
            <a:r>
              <a:rPr lang="en-US"/>
              <a:t>Insert Header &amp; Footer to update across all slides</a:t>
            </a:r>
            <a:endParaRPr lang="en-AU"/>
          </a:p>
        </p:txBody>
      </p:sp>
      <p:sp>
        <p:nvSpPr>
          <p:cNvPr id="3" name="Slide Number Placeholder 2">
            <a:extLst>
              <a:ext uri="{FF2B5EF4-FFF2-40B4-BE49-F238E27FC236}">
                <a16:creationId xmlns:a16="http://schemas.microsoft.com/office/drawing/2014/main" id="{AB825ACD-AF99-0537-1D28-EF94008B10A6}"/>
              </a:ext>
            </a:extLst>
          </p:cNvPr>
          <p:cNvSpPr>
            <a:spLocks noGrp="1"/>
          </p:cNvSpPr>
          <p:nvPr>
            <p:ph type="sldNum" sz="quarter" idx="58"/>
          </p:nvPr>
        </p:nvSpPr>
        <p:spPr/>
        <p:txBody>
          <a:bodyPr/>
          <a:lstStyle/>
          <a:p>
            <a:fld id="{F82478CC-1281-414B-9E8B-FC26D6B2B83D}" type="slidenum">
              <a:rPr lang="en-AU" smtClean="0"/>
              <a:pPr/>
              <a:t>‹#›</a:t>
            </a:fld>
            <a:endParaRPr lang="en-AU"/>
          </a:p>
        </p:txBody>
      </p:sp>
    </p:spTree>
    <p:extLst>
      <p:ext uri="{BB962C8B-B14F-4D97-AF65-F5344CB8AC3E}">
        <p14:creationId xmlns:p14="http://schemas.microsoft.com/office/powerpoint/2010/main" val="33861924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WB_Full Service Inf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B55732-C08D-47FA-8E54-91E6900232A4}"/>
              </a:ext>
            </a:extLst>
          </p:cNvPr>
          <p:cNvSpPr/>
          <p:nvPr userDrawn="1"/>
        </p:nvSpPr>
        <p:spPr>
          <a:xfrm>
            <a:off x="6715627" y="1559260"/>
            <a:ext cx="2082165" cy="2866355"/>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95"/>
          </a:p>
        </p:txBody>
      </p:sp>
      <p:sp>
        <p:nvSpPr>
          <p:cNvPr id="12" name="Rectangle 11">
            <a:extLst>
              <a:ext uri="{FF2B5EF4-FFF2-40B4-BE49-F238E27FC236}">
                <a16:creationId xmlns:a16="http://schemas.microsoft.com/office/drawing/2014/main" id="{304AF487-EA3D-4AC0-B016-CAA36D5C32D3}"/>
              </a:ext>
            </a:extLst>
          </p:cNvPr>
          <p:cNvSpPr/>
          <p:nvPr userDrawn="1"/>
        </p:nvSpPr>
        <p:spPr>
          <a:xfrm>
            <a:off x="4641532" y="1590997"/>
            <a:ext cx="1928813" cy="1416382"/>
          </a:xfrm>
          <a:prstGeom prst="rect">
            <a:avLst/>
          </a:prstGeom>
          <a:solidFill>
            <a:schemeClr val="bg2">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95" b="1"/>
          </a:p>
        </p:txBody>
      </p:sp>
      <p:sp>
        <p:nvSpPr>
          <p:cNvPr id="13" name="Rectangle 12">
            <a:extLst>
              <a:ext uri="{FF2B5EF4-FFF2-40B4-BE49-F238E27FC236}">
                <a16:creationId xmlns:a16="http://schemas.microsoft.com/office/drawing/2014/main" id="{26D846E2-57C7-4545-B1E6-0B98FE6740E4}"/>
              </a:ext>
            </a:extLst>
          </p:cNvPr>
          <p:cNvSpPr/>
          <p:nvPr userDrawn="1"/>
        </p:nvSpPr>
        <p:spPr>
          <a:xfrm>
            <a:off x="2573655" y="1590997"/>
            <a:ext cx="1928813" cy="1416382"/>
          </a:xfrm>
          <a:prstGeom prst="rect">
            <a:avLst/>
          </a:prstGeom>
          <a:solidFill>
            <a:schemeClr val="bg2">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95"/>
          </a:p>
        </p:txBody>
      </p:sp>
      <p:sp>
        <p:nvSpPr>
          <p:cNvPr id="14" name="Rectangle 13">
            <a:extLst>
              <a:ext uri="{FF2B5EF4-FFF2-40B4-BE49-F238E27FC236}">
                <a16:creationId xmlns:a16="http://schemas.microsoft.com/office/drawing/2014/main" id="{56F17E07-47F9-4CA9-99F9-B1DB02D27FAA}"/>
              </a:ext>
            </a:extLst>
          </p:cNvPr>
          <p:cNvSpPr/>
          <p:nvPr userDrawn="1"/>
        </p:nvSpPr>
        <p:spPr>
          <a:xfrm>
            <a:off x="498157" y="3147230"/>
            <a:ext cx="1928813" cy="1278385"/>
          </a:xfrm>
          <a:prstGeom prst="rect">
            <a:avLst/>
          </a:prstGeom>
          <a:solidFill>
            <a:schemeClr val="bg2">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95"/>
          </a:p>
        </p:txBody>
      </p:sp>
      <p:sp>
        <p:nvSpPr>
          <p:cNvPr id="15" name="Rectangle 14">
            <a:extLst>
              <a:ext uri="{FF2B5EF4-FFF2-40B4-BE49-F238E27FC236}">
                <a16:creationId xmlns:a16="http://schemas.microsoft.com/office/drawing/2014/main" id="{F1D2E9E2-31B6-4F5A-9819-1617E944782F}"/>
              </a:ext>
            </a:extLst>
          </p:cNvPr>
          <p:cNvSpPr/>
          <p:nvPr userDrawn="1"/>
        </p:nvSpPr>
        <p:spPr>
          <a:xfrm>
            <a:off x="4641532" y="3137045"/>
            <a:ext cx="1928813" cy="1283723"/>
          </a:xfrm>
          <a:prstGeom prst="rect">
            <a:avLst/>
          </a:prstGeom>
          <a:solidFill>
            <a:schemeClr val="bg2">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95"/>
          </a:p>
        </p:txBody>
      </p:sp>
      <p:sp>
        <p:nvSpPr>
          <p:cNvPr id="16" name="Rectangle 15">
            <a:extLst>
              <a:ext uri="{FF2B5EF4-FFF2-40B4-BE49-F238E27FC236}">
                <a16:creationId xmlns:a16="http://schemas.microsoft.com/office/drawing/2014/main" id="{ADD77CE7-4EEA-4ED8-B281-21BDC96AD0A4}"/>
              </a:ext>
            </a:extLst>
          </p:cNvPr>
          <p:cNvSpPr/>
          <p:nvPr userDrawn="1"/>
        </p:nvSpPr>
        <p:spPr>
          <a:xfrm>
            <a:off x="2573655" y="3147230"/>
            <a:ext cx="1928813" cy="1267966"/>
          </a:xfrm>
          <a:prstGeom prst="rect">
            <a:avLst/>
          </a:prstGeom>
          <a:solidFill>
            <a:schemeClr val="bg2">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95"/>
          </a:p>
        </p:txBody>
      </p:sp>
      <p:sp>
        <p:nvSpPr>
          <p:cNvPr id="7" name="Rectangle 6">
            <a:extLst>
              <a:ext uri="{FF2B5EF4-FFF2-40B4-BE49-F238E27FC236}">
                <a16:creationId xmlns:a16="http://schemas.microsoft.com/office/drawing/2014/main" id="{D46AAA89-CC90-4927-8FDA-0693FB817E41}"/>
              </a:ext>
            </a:extLst>
          </p:cNvPr>
          <p:cNvSpPr/>
          <p:nvPr userDrawn="1"/>
        </p:nvSpPr>
        <p:spPr>
          <a:xfrm>
            <a:off x="495649" y="1590997"/>
            <a:ext cx="1928813" cy="1416382"/>
          </a:xfrm>
          <a:prstGeom prst="rect">
            <a:avLst/>
          </a:prstGeom>
          <a:solidFill>
            <a:schemeClr val="bg2">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95"/>
          </a:p>
        </p:txBody>
      </p:sp>
      <p:sp>
        <p:nvSpPr>
          <p:cNvPr id="3" name="Text Placeholder 2">
            <a:extLst>
              <a:ext uri="{FF2B5EF4-FFF2-40B4-BE49-F238E27FC236}">
                <a16:creationId xmlns:a16="http://schemas.microsoft.com/office/drawing/2014/main" id="{ADEABF97-40D0-81CA-6963-AA7C4D5F125F}"/>
              </a:ext>
            </a:extLst>
          </p:cNvPr>
          <p:cNvSpPr>
            <a:spLocks noGrp="1"/>
          </p:cNvSpPr>
          <p:nvPr>
            <p:ph type="body" sz="quarter" idx="36"/>
          </p:nvPr>
        </p:nvSpPr>
        <p:spPr>
          <a:xfrm>
            <a:off x="495649" y="1886371"/>
            <a:ext cx="1925814" cy="1121008"/>
          </a:xfrm>
        </p:spPr>
        <p:txBody>
          <a:bodyPr lIns="108000" tIns="0" rIns="144000">
            <a:noAutofit/>
          </a:bodyPr>
          <a:lstStyle>
            <a:lvl1pPr>
              <a:lnSpc>
                <a:spcPct val="100000"/>
              </a:lnSpc>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1" name="Text Placeholder 2">
            <a:extLst>
              <a:ext uri="{FF2B5EF4-FFF2-40B4-BE49-F238E27FC236}">
                <a16:creationId xmlns:a16="http://schemas.microsoft.com/office/drawing/2014/main" id="{2138B53A-2C1F-5FE0-1F21-52C753071C0D}"/>
              </a:ext>
            </a:extLst>
          </p:cNvPr>
          <p:cNvSpPr>
            <a:spLocks noGrp="1"/>
          </p:cNvSpPr>
          <p:nvPr>
            <p:ph type="body" sz="quarter" idx="37" hasCustomPrompt="1"/>
          </p:nvPr>
        </p:nvSpPr>
        <p:spPr>
          <a:xfrm>
            <a:off x="498648" y="1590997"/>
            <a:ext cx="1925814" cy="273689"/>
          </a:xfrm>
        </p:spPr>
        <p:txBody>
          <a:bodyPr lIns="108000" tIns="72000" rIns="36000" bIns="36000">
            <a:noAutofit/>
          </a:bodyPr>
          <a:lstStyle>
            <a:lvl1pPr>
              <a:defRPr sz="900" b="1">
                <a:solidFill>
                  <a:schemeClr val="bg2"/>
                </a:solidFill>
              </a:defRPr>
            </a:lvl1pPr>
            <a:lvl2pPr>
              <a:defRPr b="1">
                <a:solidFill>
                  <a:schemeClr val="bg2"/>
                </a:solidFill>
              </a:defRPr>
            </a:lvl2pPr>
            <a:lvl3pPr>
              <a:defRPr b="1">
                <a:solidFill>
                  <a:schemeClr val="bg2"/>
                </a:solidFill>
              </a:defRPr>
            </a:lvl3pPr>
            <a:lvl4pPr>
              <a:defRPr b="1">
                <a:solidFill>
                  <a:schemeClr val="bg2"/>
                </a:solidFill>
              </a:defRPr>
            </a:lvl4pPr>
            <a:lvl5pPr>
              <a:defRPr b="1">
                <a:solidFill>
                  <a:schemeClr val="bg2"/>
                </a:solidFill>
              </a:defRPr>
            </a:lvl5pPr>
          </a:lstStyle>
          <a:p>
            <a:pPr lvl="0"/>
            <a:r>
              <a:rPr lang="en-US"/>
              <a:t>Title</a:t>
            </a:r>
            <a:endParaRPr lang="en-AU"/>
          </a:p>
        </p:txBody>
      </p:sp>
      <p:sp>
        <p:nvSpPr>
          <p:cNvPr id="32" name="Text Placeholder 2">
            <a:extLst>
              <a:ext uri="{FF2B5EF4-FFF2-40B4-BE49-F238E27FC236}">
                <a16:creationId xmlns:a16="http://schemas.microsoft.com/office/drawing/2014/main" id="{9BE91B1C-02C5-15C3-2EF0-1D755E78F5F5}"/>
              </a:ext>
            </a:extLst>
          </p:cNvPr>
          <p:cNvSpPr>
            <a:spLocks noGrp="1"/>
          </p:cNvSpPr>
          <p:nvPr>
            <p:ph type="body" sz="quarter" idx="38"/>
          </p:nvPr>
        </p:nvSpPr>
        <p:spPr>
          <a:xfrm>
            <a:off x="2581451" y="1886371"/>
            <a:ext cx="1914799" cy="1121008"/>
          </a:xfrm>
        </p:spPr>
        <p:txBody>
          <a:bodyPr lIns="108000" tIns="0" rIns="144000">
            <a:noAutofit/>
          </a:bodyPr>
          <a:lstStyle>
            <a:lvl1pPr>
              <a:lnSpc>
                <a:spcPct val="100000"/>
              </a:lnSpc>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3" name="Text Placeholder 2">
            <a:extLst>
              <a:ext uri="{FF2B5EF4-FFF2-40B4-BE49-F238E27FC236}">
                <a16:creationId xmlns:a16="http://schemas.microsoft.com/office/drawing/2014/main" id="{B7B0A1A4-93DC-BAAF-5471-A1881B4C3176}"/>
              </a:ext>
            </a:extLst>
          </p:cNvPr>
          <p:cNvSpPr>
            <a:spLocks noGrp="1"/>
          </p:cNvSpPr>
          <p:nvPr>
            <p:ph type="body" sz="quarter" idx="39" hasCustomPrompt="1"/>
          </p:nvPr>
        </p:nvSpPr>
        <p:spPr>
          <a:xfrm>
            <a:off x="2581450" y="1590997"/>
            <a:ext cx="1914799" cy="273689"/>
          </a:xfrm>
        </p:spPr>
        <p:txBody>
          <a:bodyPr lIns="108000" tIns="108000" rIns="36000" bIns="36000">
            <a:noAutofit/>
          </a:bodyPr>
          <a:lstStyle>
            <a:lvl1pPr>
              <a:defRPr sz="900" b="1">
                <a:solidFill>
                  <a:schemeClr val="bg2"/>
                </a:solidFill>
              </a:defRPr>
            </a:lvl1pPr>
            <a:lvl2pPr>
              <a:defRPr b="1">
                <a:solidFill>
                  <a:schemeClr val="bg2"/>
                </a:solidFill>
              </a:defRPr>
            </a:lvl2pPr>
            <a:lvl3pPr>
              <a:defRPr b="1">
                <a:solidFill>
                  <a:schemeClr val="bg2"/>
                </a:solidFill>
              </a:defRPr>
            </a:lvl3pPr>
            <a:lvl4pPr>
              <a:defRPr b="1">
                <a:solidFill>
                  <a:schemeClr val="bg2"/>
                </a:solidFill>
              </a:defRPr>
            </a:lvl4pPr>
            <a:lvl5pPr>
              <a:defRPr b="1">
                <a:solidFill>
                  <a:schemeClr val="bg2"/>
                </a:solidFill>
              </a:defRPr>
            </a:lvl5pPr>
          </a:lstStyle>
          <a:p>
            <a:pPr lvl="0"/>
            <a:r>
              <a:rPr lang="en-US"/>
              <a:t>Title</a:t>
            </a:r>
            <a:endParaRPr lang="en-AU"/>
          </a:p>
        </p:txBody>
      </p:sp>
      <p:sp>
        <p:nvSpPr>
          <p:cNvPr id="34" name="Text Placeholder 2">
            <a:extLst>
              <a:ext uri="{FF2B5EF4-FFF2-40B4-BE49-F238E27FC236}">
                <a16:creationId xmlns:a16="http://schemas.microsoft.com/office/drawing/2014/main" id="{FB43EDE2-96E1-BA84-BA5F-F733BC5B5CCF}"/>
              </a:ext>
            </a:extLst>
          </p:cNvPr>
          <p:cNvSpPr>
            <a:spLocks noGrp="1"/>
          </p:cNvSpPr>
          <p:nvPr>
            <p:ph type="body" sz="quarter" idx="40"/>
          </p:nvPr>
        </p:nvSpPr>
        <p:spPr>
          <a:xfrm>
            <a:off x="4647750" y="1899137"/>
            <a:ext cx="1914285" cy="1108241"/>
          </a:xfrm>
        </p:spPr>
        <p:txBody>
          <a:bodyPr lIns="108000" tIns="0" rIns="144000">
            <a:noAutofit/>
          </a:bodyPr>
          <a:lstStyle>
            <a:lvl1pPr>
              <a:lnSpc>
                <a:spcPct val="100000"/>
              </a:lnSpc>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5" name="Text Placeholder 2">
            <a:extLst>
              <a:ext uri="{FF2B5EF4-FFF2-40B4-BE49-F238E27FC236}">
                <a16:creationId xmlns:a16="http://schemas.microsoft.com/office/drawing/2014/main" id="{3DF02F83-5552-1C30-9D50-B2790CF5FD67}"/>
              </a:ext>
            </a:extLst>
          </p:cNvPr>
          <p:cNvSpPr>
            <a:spLocks noGrp="1"/>
          </p:cNvSpPr>
          <p:nvPr>
            <p:ph type="body" sz="quarter" idx="41" hasCustomPrompt="1"/>
          </p:nvPr>
        </p:nvSpPr>
        <p:spPr>
          <a:xfrm>
            <a:off x="4649843" y="1585425"/>
            <a:ext cx="1920503" cy="279261"/>
          </a:xfrm>
        </p:spPr>
        <p:txBody>
          <a:bodyPr lIns="108000" tIns="108000" rIns="36000" bIns="36000">
            <a:noAutofit/>
          </a:bodyPr>
          <a:lstStyle>
            <a:lvl1pPr>
              <a:defRPr sz="900" b="1">
                <a:solidFill>
                  <a:schemeClr val="bg2"/>
                </a:solidFill>
              </a:defRPr>
            </a:lvl1pPr>
            <a:lvl2pPr>
              <a:defRPr b="1">
                <a:solidFill>
                  <a:schemeClr val="bg2"/>
                </a:solidFill>
              </a:defRPr>
            </a:lvl2pPr>
            <a:lvl3pPr>
              <a:defRPr b="1">
                <a:solidFill>
                  <a:schemeClr val="bg2"/>
                </a:solidFill>
              </a:defRPr>
            </a:lvl3pPr>
            <a:lvl4pPr>
              <a:defRPr b="1">
                <a:solidFill>
                  <a:schemeClr val="bg2"/>
                </a:solidFill>
              </a:defRPr>
            </a:lvl4pPr>
            <a:lvl5pPr>
              <a:defRPr b="1">
                <a:solidFill>
                  <a:schemeClr val="bg2"/>
                </a:solidFill>
              </a:defRPr>
            </a:lvl5pPr>
          </a:lstStyle>
          <a:p>
            <a:pPr lvl="0"/>
            <a:r>
              <a:rPr lang="en-US"/>
              <a:t>Title</a:t>
            </a:r>
            <a:endParaRPr lang="en-AU"/>
          </a:p>
        </p:txBody>
      </p:sp>
      <p:sp>
        <p:nvSpPr>
          <p:cNvPr id="36" name="Text Placeholder 2">
            <a:extLst>
              <a:ext uri="{FF2B5EF4-FFF2-40B4-BE49-F238E27FC236}">
                <a16:creationId xmlns:a16="http://schemas.microsoft.com/office/drawing/2014/main" id="{C15050C6-ED47-EF98-7E52-F8913823CD26}"/>
              </a:ext>
            </a:extLst>
          </p:cNvPr>
          <p:cNvSpPr>
            <a:spLocks noGrp="1"/>
          </p:cNvSpPr>
          <p:nvPr>
            <p:ph type="body" sz="quarter" idx="42"/>
          </p:nvPr>
        </p:nvSpPr>
        <p:spPr>
          <a:xfrm>
            <a:off x="495649" y="3446241"/>
            <a:ext cx="1925812" cy="979374"/>
          </a:xfrm>
        </p:spPr>
        <p:txBody>
          <a:bodyPr lIns="108000" tIns="0" rIns="144000">
            <a:noAutofit/>
          </a:bodyPr>
          <a:lstStyle>
            <a:lvl1pPr>
              <a:lnSpc>
                <a:spcPct val="100000"/>
              </a:lnSpc>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7" name="Text Placeholder 2">
            <a:extLst>
              <a:ext uri="{FF2B5EF4-FFF2-40B4-BE49-F238E27FC236}">
                <a16:creationId xmlns:a16="http://schemas.microsoft.com/office/drawing/2014/main" id="{2D533644-4A16-4947-E10B-9BC16543B415}"/>
              </a:ext>
            </a:extLst>
          </p:cNvPr>
          <p:cNvSpPr>
            <a:spLocks noGrp="1"/>
          </p:cNvSpPr>
          <p:nvPr>
            <p:ph type="body" sz="quarter" idx="43" hasCustomPrompt="1"/>
          </p:nvPr>
        </p:nvSpPr>
        <p:spPr>
          <a:xfrm>
            <a:off x="495648" y="3147230"/>
            <a:ext cx="1925813" cy="277325"/>
          </a:xfrm>
        </p:spPr>
        <p:txBody>
          <a:bodyPr lIns="108000" tIns="108000" rIns="36000" bIns="36000">
            <a:noAutofit/>
          </a:bodyPr>
          <a:lstStyle>
            <a:lvl1pPr>
              <a:defRPr sz="900" b="1">
                <a:solidFill>
                  <a:schemeClr val="bg2"/>
                </a:solidFill>
              </a:defRPr>
            </a:lvl1pPr>
            <a:lvl2pPr>
              <a:defRPr b="1">
                <a:solidFill>
                  <a:schemeClr val="bg2"/>
                </a:solidFill>
              </a:defRPr>
            </a:lvl2pPr>
            <a:lvl3pPr>
              <a:defRPr b="1">
                <a:solidFill>
                  <a:schemeClr val="bg2"/>
                </a:solidFill>
              </a:defRPr>
            </a:lvl3pPr>
            <a:lvl4pPr>
              <a:defRPr b="1">
                <a:solidFill>
                  <a:schemeClr val="bg2"/>
                </a:solidFill>
              </a:defRPr>
            </a:lvl4pPr>
            <a:lvl5pPr>
              <a:defRPr b="1">
                <a:solidFill>
                  <a:schemeClr val="bg2"/>
                </a:solidFill>
              </a:defRPr>
            </a:lvl5pPr>
          </a:lstStyle>
          <a:p>
            <a:pPr lvl="0"/>
            <a:r>
              <a:rPr lang="en-US"/>
              <a:t>Title</a:t>
            </a:r>
            <a:endParaRPr lang="en-AU"/>
          </a:p>
        </p:txBody>
      </p:sp>
      <p:sp>
        <p:nvSpPr>
          <p:cNvPr id="38" name="Text Placeholder 2">
            <a:extLst>
              <a:ext uri="{FF2B5EF4-FFF2-40B4-BE49-F238E27FC236}">
                <a16:creationId xmlns:a16="http://schemas.microsoft.com/office/drawing/2014/main" id="{9A350B44-5A9D-F2FC-633F-F62FA4502AF0}"/>
              </a:ext>
            </a:extLst>
          </p:cNvPr>
          <p:cNvSpPr>
            <a:spLocks noGrp="1"/>
          </p:cNvSpPr>
          <p:nvPr>
            <p:ph type="body" sz="quarter" idx="44"/>
          </p:nvPr>
        </p:nvSpPr>
        <p:spPr>
          <a:xfrm>
            <a:off x="2581451" y="3446242"/>
            <a:ext cx="1914798" cy="968954"/>
          </a:xfrm>
        </p:spPr>
        <p:txBody>
          <a:bodyPr lIns="108000" tIns="0" rIns="144000">
            <a:noAutofit/>
          </a:bodyPr>
          <a:lstStyle>
            <a:lvl1pPr>
              <a:lnSpc>
                <a:spcPct val="100000"/>
              </a:lnSpc>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9" name="Text Placeholder 2">
            <a:extLst>
              <a:ext uri="{FF2B5EF4-FFF2-40B4-BE49-F238E27FC236}">
                <a16:creationId xmlns:a16="http://schemas.microsoft.com/office/drawing/2014/main" id="{82191C68-D70F-B7C7-3330-E525CA1F75ED}"/>
              </a:ext>
            </a:extLst>
          </p:cNvPr>
          <p:cNvSpPr>
            <a:spLocks noGrp="1"/>
          </p:cNvSpPr>
          <p:nvPr>
            <p:ph type="body" sz="quarter" idx="45" hasCustomPrompt="1"/>
          </p:nvPr>
        </p:nvSpPr>
        <p:spPr>
          <a:xfrm>
            <a:off x="2581451" y="3145409"/>
            <a:ext cx="1914798" cy="279146"/>
          </a:xfrm>
        </p:spPr>
        <p:txBody>
          <a:bodyPr lIns="108000" tIns="108000" rIns="36000" bIns="36000">
            <a:noAutofit/>
          </a:bodyPr>
          <a:lstStyle>
            <a:lvl1pPr>
              <a:defRPr sz="900" b="1">
                <a:solidFill>
                  <a:schemeClr val="bg2"/>
                </a:solidFill>
              </a:defRPr>
            </a:lvl1pPr>
            <a:lvl2pPr>
              <a:defRPr b="1">
                <a:solidFill>
                  <a:schemeClr val="bg2"/>
                </a:solidFill>
              </a:defRPr>
            </a:lvl2pPr>
            <a:lvl3pPr>
              <a:defRPr b="1">
                <a:solidFill>
                  <a:schemeClr val="bg2"/>
                </a:solidFill>
              </a:defRPr>
            </a:lvl3pPr>
            <a:lvl4pPr>
              <a:defRPr b="1">
                <a:solidFill>
                  <a:schemeClr val="bg2"/>
                </a:solidFill>
              </a:defRPr>
            </a:lvl4pPr>
            <a:lvl5pPr>
              <a:defRPr b="1">
                <a:solidFill>
                  <a:schemeClr val="bg2"/>
                </a:solidFill>
              </a:defRPr>
            </a:lvl5pPr>
          </a:lstStyle>
          <a:p>
            <a:pPr lvl="0"/>
            <a:r>
              <a:rPr lang="en-US"/>
              <a:t>Title</a:t>
            </a:r>
            <a:endParaRPr lang="en-AU"/>
          </a:p>
        </p:txBody>
      </p:sp>
      <p:sp>
        <p:nvSpPr>
          <p:cNvPr id="40" name="Text Placeholder 2">
            <a:extLst>
              <a:ext uri="{FF2B5EF4-FFF2-40B4-BE49-F238E27FC236}">
                <a16:creationId xmlns:a16="http://schemas.microsoft.com/office/drawing/2014/main" id="{7689ED25-0091-9723-D850-883EA655A0CA}"/>
              </a:ext>
            </a:extLst>
          </p:cNvPr>
          <p:cNvSpPr>
            <a:spLocks noGrp="1"/>
          </p:cNvSpPr>
          <p:nvPr>
            <p:ph type="body" sz="quarter" idx="46"/>
          </p:nvPr>
        </p:nvSpPr>
        <p:spPr>
          <a:xfrm>
            <a:off x="4643624" y="3446636"/>
            <a:ext cx="1918412" cy="968560"/>
          </a:xfrm>
        </p:spPr>
        <p:txBody>
          <a:bodyPr lIns="108000" tIns="0" rIns="144000">
            <a:noAutofit/>
          </a:bodyPr>
          <a:lstStyle>
            <a:lvl1pPr>
              <a:lnSpc>
                <a:spcPct val="100000"/>
              </a:lnSpc>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5" name="Text Placeholder 2">
            <a:extLst>
              <a:ext uri="{FF2B5EF4-FFF2-40B4-BE49-F238E27FC236}">
                <a16:creationId xmlns:a16="http://schemas.microsoft.com/office/drawing/2014/main" id="{B8B621FE-772C-F3CF-01B5-D5C78EAA8DE4}"/>
              </a:ext>
            </a:extLst>
          </p:cNvPr>
          <p:cNvSpPr>
            <a:spLocks noGrp="1"/>
          </p:cNvSpPr>
          <p:nvPr>
            <p:ph type="body" sz="quarter" idx="47" hasCustomPrompt="1"/>
          </p:nvPr>
        </p:nvSpPr>
        <p:spPr>
          <a:xfrm>
            <a:off x="4643623" y="3145409"/>
            <a:ext cx="1918411" cy="279146"/>
          </a:xfrm>
        </p:spPr>
        <p:txBody>
          <a:bodyPr lIns="108000" tIns="108000" rIns="36000" bIns="36000">
            <a:noAutofit/>
          </a:bodyPr>
          <a:lstStyle>
            <a:lvl1pPr>
              <a:defRPr sz="900" b="1">
                <a:solidFill>
                  <a:schemeClr val="bg2"/>
                </a:solidFill>
              </a:defRPr>
            </a:lvl1pPr>
            <a:lvl2pPr>
              <a:defRPr b="1">
                <a:solidFill>
                  <a:schemeClr val="bg2"/>
                </a:solidFill>
              </a:defRPr>
            </a:lvl2pPr>
            <a:lvl3pPr>
              <a:defRPr b="1">
                <a:solidFill>
                  <a:schemeClr val="bg2"/>
                </a:solidFill>
              </a:defRPr>
            </a:lvl3pPr>
            <a:lvl4pPr>
              <a:defRPr b="1">
                <a:solidFill>
                  <a:schemeClr val="bg2"/>
                </a:solidFill>
              </a:defRPr>
            </a:lvl4pPr>
            <a:lvl5pPr>
              <a:defRPr b="1">
                <a:solidFill>
                  <a:schemeClr val="bg2"/>
                </a:solidFill>
              </a:defRPr>
            </a:lvl5pPr>
          </a:lstStyle>
          <a:p>
            <a:pPr lvl="0"/>
            <a:r>
              <a:rPr lang="en-US"/>
              <a:t>Title</a:t>
            </a:r>
            <a:endParaRPr lang="en-AU"/>
          </a:p>
        </p:txBody>
      </p:sp>
      <p:sp>
        <p:nvSpPr>
          <p:cNvPr id="22" name="Text Placeholder 19">
            <a:extLst>
              <a:ext uri="{FF2B5EF4-FFF2-40B4-BE49-F238E27FC236}">
                <a16:creationId xmlns:a16="http://schemas.microsoft.com/office/drawing/2014/main" id="{71C67836-C56F-493C-B1E6-4827B1817CA8}"/>
              </a:ext>
            </a:extLst>
          </p:cNvPr>
          <p:cNvSpPr>
            <a:spLocks noGrp="1"/>
          </p:cNvSpPr>
          <p:nvPr>
            <p:ph type="body" sz="quarter" idx="32" hasCustomPrompt="1"/>
          </p:nvPr>
        </p:nvSpPr>
        <p:spPr>
          <a:xfrm>
            <a:off x="6709410" y="1733551"/>
            <a:ext cx="2066670" cy="2045968"/>
          </a:xfrm>
        </p:spPr>
        <p:txBody>
          <a:bodyPr lIns="180000" tIns="180000" rIns="180000" bIns="180000" anchor="ctr" anchorCtr="0">
            <a:normAutofit/>
          </a:bodyPr>
          <a:lstStyle>
            <a:lvl1pPr marL="0" indent="0" algn="ctr">
              <a:buNone/>
              <a:defRPr sz="2025" i="1">
                <a:solidFill>
                  <a:schemeClr val="bg1"/>
                </a:solidFill>
                <a:latin typeface="HelveticaNeueLT Std" panose="020B0604020202020204" pitchFamily="34" charset="0"/>
              </a:defRPr>
            </a:lvl1pPr>
            <a:lvl2pPr marL="342900" indent="0">
              <a:buFont typeface="Arial" panose="020B0604020202020204" pitchFamily="34" charset="0"/>
              <a:buNone/>
              <a:defRPr/>
            </a:lvl2pPr>
          </a:lstStyle>
          <a:p>
            <a:pPr lvl="0"/>
            <a:r>
              <a:rPr lang="en-US"/>
              <a:t>“Enter quote here…”</a:t>
            </a:r>
          </a:p>
        </p:txBody>
      </p:sp>
      <p:sp>
        <p:nvSpPr>
          <p:cNvPr id="23" name="Text Placeholder 19">
            <a:extLst>
              <a:ext uri="{FF2B5EF4-FFF2-40B4-BE49-F238E27FC236}">
                <a16:creationId xmlns:a16="http://schemas.microsoft.com/office/drawing/2014/main" id="{88F3EB1A-5AE6-4DE3-99ED-257C726E1367}"/>
              </a:ext>
            </a:extLst>
          </p:cNvPr>
          <p:cNvSpPr>
            <a:spLocks noGrp="1"/>
          </p:cNvSpPr>
          <p:nvPr>
            <p:ph type="body" sz="quarter" idx="33" hasCustomPrompt="1"/>
          </p:nvPr>
        </p:nvSpPr>
        <p:spPr>
          <a:xfrm>
            <a:off x="6709410" y="3903260"/>
            <a:ext cx="2066670" cy="522355"/>
          </a:xfrm>
        </p:spPr>
        <p:txBody>
          <a:bodyPr lIns="180000" tIns="180000" rIns="180000" bIns="180000" anchor="t" anchorCtr="0">
            <a:normAutofit/>
          </a:bodyPr>
          <a:lstStyle>
            <a:lvl1pPr marL="0" indent="0" algn="ctr">
              <a:buNone/>
              <a:defRPr sz="600" i="0">
                <a:solidFill>
                  <a:schemeClr val="bg1"/>
                </a:solidFill>
                <a:latin typeface="+mn-lt"/>
              </a:defRPr>
            </a:lvl1pPr>
            <a:lvl2pPr marL="342900" indent="0">
              <a:buFont typeface="Arial" panose="020B0604020202020204" pitchFamily="34" charset="0"/>
              <a:buNone/>
              <a:defRPr/>
            </a:lvl2pPr>
          </a:lstStyle>
          <a:p>
            <a:pPr lvl="0"/>
            <a:r>
              <a:rPr lang="en-US"/>
              <a:t>ENTER NAME, TITLE, COMPANY…</a:t>
            </a:r>
          </a:p>
        </p:txBody>
      </p:sp>
      <p:cxnSp>
        <p:nvCxnSpPr>
          <p:cNvPr id="24" name="Straight Connector 23">
            <a:extLst>
              <a:ext uri="{FF2B5EF4-FFF2-40B4-BE49-F238E27FC236}">
                <a16:creationId xmlns:a16="http://schemas.microsoft.com/office/drawing/2014/main" id="{E65BD95A-AF79-4411-B353-1D88DAFBB0D2}"/>
              </a:ext>
            </a:extLst>
          </p:cNvPr>
          <p:cNvCxnSpPr>
            <a:cxnSpLocks/>
          </p:cNvCxnSpPr>
          <p:nvPr userDrawn="1"/>
        </p:nvCxnSpPr>
        <p:spPr>
          <a:xfrm>
            <a:off x="6709410" y="3903260"/>
            <a:ext cx="208216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10">
            <a:extLst>
              <a:ext uri="{FF2B5EF4-FFF2-40B4-BE49-F238E27FC236}">
                <a16:creationId xmlns:a16="http://schemas.microsoft.com/office/drawing/2014/main" id="{1A5E02CF-2A00-CF8D-81F3-7916073FDC45}"/>
              </a:ext>
            </a:extLst>
          </p:cNvPr>
          <p:cNvSpPr>
            <a:spLocks noGrp="1"/>
          </p:cNvSpPr>
          <p:nvPr>
            <p:ph type="body" sz="quarter" idx="13" hasCustomPrompt="1"/>
          </p:nvPr>
        </p:nvSpPr>
        <p:spPr>
          <a:xfrm>
            <a:off x="486028" y="933987"/>
            <a:ext cx="8305547" cy="577420"/>
          </a:xfrm>
        </p:spPr>
        <p:txBody>
          <a:bodyPr>
            <a:noAutofit/>
          </a:bodyPr>
          <a:lstStyle>
            <a:lvl1pPr>
              <a:lnSpc>
                <a:spcPct val="100000"/>
              </a:lnSpc>
              <a:spcBef>
                <a:spcPts val="0"/>
              </a:spcBef>
              <a:spcAft>
                <a:spcPts val="300"/>
              </a:spcAft>
              <a:defRPr kumimoji="0" lang="en-US" sz="1400" b="0" i="0" u="none" strike="noStrike" kern="1200" cap="none" spc="-30" normalizeH="0" baseline="0" dirty="0">
                <a:ln>
                  <a:noFill/>
                </a:ln>
                <a:solidFill>
                  <a:srgbClr val="4C98DB"/>
                </a:solidFill>
                <a:effectLst/>
                <a:uLnTx/>
                <a:uFillTx/>
                <a:latin typeface="Arial" panose="020B0604020202020204" pitchFamily="34" charset="0"/>
                <a:ea typeface="Source Sans Pro Light"/>
                <a:cs typeface="Arial" panose="020B0604020202020204" pitchFamily="34" charset="0"/>
                <a:sym typeface="Source Sans Pro Light"/>
              </a:defRPr>
            </a:lvl1pPr>
            <a:lvl2pPr>
              <a:lnSpc>
                <a:spcPct val="100000"/>
              </a:lnSpc>
              <a:spcBef>
                <a:spcPts val="0"/>
              </a:spcBef>
              <a:spcAft>
                <a:spcPts val="0"/>
              </a:spcAft>
              <a:defRPr sz="900" b="0">
                <a:solidFill>
                  <a:schemeClr val="tx2"/>
                </a:solidFill>
              </a:defRPr>
            </a:lvl2pPr>
          </a:lstStyle>
          <a:p>
            <a:pPr lvl="0"/>
            <a:r>
              <a:rPr lang="en-US"/>
              <a:t>Intro</a:t>
            </a:r>
          </a:p>
        </p:txBody>
      </p:sp>
      <p:sp>
        <p:nvSpPr>
          <p:cNvPr id="2" name="Title 1">
            <a:extLst>
              <a:ext uri="{FF2B5EF4-FFF2-40B4-BE49-F238E27FC236}">
                <a16:creationId xmlns:a16="http://schemas.microsoft.com/office/drawing/2014/main" id="{82DE8FB5-9456-3F2C-39A7-A358F2ACB170}"/>
              </a:ext>
            </a:extLst>
          </p:cNvPr>
          <p:cNvSpPr>
            <a:spLocks noGrp="1"/>
          </p:cNvSpPr>
          <p:nvPr>
            <p:ph type="title"/>
          </p:nvPr>
        </p:nvSpPr>
        <p:spPr/>
        <p:txBody>
          <a:bodyPr/>
          <a:lstStyle/>
          <a:p>
            <a:r>
              <a:rPr lang="en-US"/>
              <a:t>Click to edit Master title style</a:t>
            </a:r>
            <a:endParaRPr lang="en-AU"/>
          </a:p>
        </p:txBody>
      </p:sp>
      <p:pic>
        <p:nvPicPr>
          <p:cNvPr id="30" name="Graphic 29">
            <a:extLst>
              <a:ext uri="{FF2B5EF4-FFF2-40B4-BE49-F238E27FC236}">
                <a16:creationId xmlns:a16="http://schemas.microsoft.com/office/drawing/2014/main" id="{39B4A080-420C-A55E-BEAF-E6C6971EDE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
        <p:nvSpPr>
          <p:cNvPr id="4" name="Footer Placeholder 3">
            <a:extLst>
              <a:ext uri="{FF2B5EF4-FFF2-40B4-BE49-F238E27FC236}">
                <a16:creationId xmlns:a16="http://schemas.microsoft.com/office/drawing/2014/main" id="{23E91778-BDF9-E5A0-6CF6-546CCE4F905C}"/>
              </a:ext>
            </a:extLst>
          </p:cNvPr>
          <p:cNvSpPr>
            <a:spLocks noGrp="1"/>
          </p:cNvSpPr>
          <p:nvPr>
            <p:ph type="ftr" sz="quarter" idx="48"/>
          </p:nvPr>
        </p:nvSpPr>
        <p:spPr/>
        <p:txBody>
          <a:bodyPr/>
          <a:lstStyle/>
          <a:p>
            <a:r>
              <a:rPr lang="en-US"/>
              <a:t>Insert Header &amp; Footer to update across all slides</a:t>
            </a:r>
            <a:endParaRPr lang="en-AU"/>
          </a:p>
        </p:txBody>
      </p:sp>
      <p:sp>
        <p:nvSpPr>
          <p:cNvPr id="5" name="Slide Number Placeholder 4">
            <a:extLst>
              <a:ext uri="{FF2B5EF4-FFF2-40B4-BE49-F238E27FC236}">
                <a16:creationId xmlns:a16="http://schemas.microsoft.com/office/drawing/2014/main" id="{EAE2DD0E-27BC-5DB5-769B-C9EEC5939258}"/>
              </a:ext>
            </a:extLst>
          </p:cNvPr>
          <p:cNvSpPr>
            <a:spLocks noGrp="1"/>
          </p:cNvSpPr>
          <p:nvPr>
            <p:ph type="sldNum" sz="quarter" idx="49"/>
          </p:nvPr>
        </p:nvSpPr>
        <p:spPr/>
        <p:txBody>
          <a:bodyPr/>
          <a:lstStyle/>
          <a:p>
            <a:fld id="{F82478CC-1281-414B-9E8B-FC26D6B2B83D}" type="slidenum">
              <a:rPr lang="en-AU" smtClean="0"/>
              <a:pPr/>
              <a:t>‹#›</a:t>
            </a:fld>
            <a:endParaRPr lang="en-AU"/>
          </a:p>
        </p:txBody>
      </p:sp>
    </p:spTree>
    <p:extLst>
      <p:ext uri="{BB962C8B-B14F-4D97-AF65-F5344CB8AC3E}">
        <p14:creationId xmlns:p14="http://schemas.microsoft.com/office/powerpoint/2010/main" val="25567922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A_Costs_Set-up">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EECB2E9-9A69-4E4E-AD75-072A635C64B2}"/>
              </a:ext>
            </a:extLst>
          </p:cNvPr>
          <p:cNvSpPr/>
          <p:nvPr userDrawn="1"/>
        </p:nvSpPr>
        <p:spPr>
          <a:xfrm>
            <a:off x="2535230" y="2363908"/>
            <a:ext cx="4693445" cy="504000"/>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0" rtlCol="0" anchor="ctr"/>
          <a:lstStyle/>
          <a:p>
            <a:pPr lvl="0"/>
            <a:endParaRPr lang="en-AU" sz="1350">
              <a:solidFill>
                <a:schemeClr val="bg1"/>
              </a:solidFill>
              <a:latin typeface="+mn-lt"/>
            </a:endParaRPr>
          </a:p>
        </p:txBody>
      </p:sp>
      <p:sp>
        <p:nvSpPr>
          <p:cNvPr id="14" name="Rectangle 13">
            <a:extLst>
              <a:ext uri="{FF2B5EF4-FFF2-40B4-BE49-F238E27FC236}">
                <a16:creationId xmlns:a16="http://schemas.microsoft.com/office/drawing/2014/main" id="{ACB6F871-6D5D-46E4-B76E-8B22AAB89125}"/>
              </a:ext>
            </a:extLst>
          </p:cNvPr>
          <p:cNvSpPr/>
          <p:nvPr userDrawn="1"/>
        </p:nvSpPr>
        <p:spPr>
          <a:xfrm>
            <a:off x="2535230" y="2931790"/>
            <a:ext cx="4693445" cy="504000"/>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0" rtlCol="0" anchor="ctr"/>
          <a:lstStyle/>
          <a:p>
            <a:pPr lvl="0"/>
            <a:endParaRPr lang="en-AU" sz="1350">
              <a:solidFill>
                <a:schemeClr val="bg1"/>
              </a:solidFill>
              <a:latin typeface="+mn-lt"/>
            </a:endParaRPr>
          </a:p>
        </p:txBody>
      </p:sp>
      <p:sp>
        <p:nvSpPr>
          <p:cNvPr id="16" name="Rectangle 15">
            <a:extLst>
              <a:ext uri="{FF2B5EF4-FFF2-40B4-BE49-F238E27FC236}">
                <a16:creationId xmlns:a16="http://schemas.microsoft.com/office/drawing/2014/main" id="{A58CD2B8-C71E-449F-A3A1-7613D1E46253}"/>
              </a:ext>
            </a:extLst>
          </p:cNvPr>
          <p:cNvSpPr/>
          <p:nvPr userDrawn="1"/>
        </p:nvSpPr>
        <p:spPr>
          <a:xfrm>
            <a:off x="2535230" y="3507854"/>
            <a:ext cx="4693445" cy="504000"/>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0" rtlCol="0" anchor="ctr"/>
          <a:lstStyle/>
          <a:p>
            <a:pPr lvl="0"/>
            <a:endParaRPr lang="en-AU" sz="1350">
              <a:solidFill>
                <a:schemeClr val="bg1"/>
              </a:solidFill>
              <a:latin typeface="+mn-lt"/>
            </a:endParaRPr>
          </a:p>
        </p:txBody>
      </p:sp>
      <p:sp>
        <p:nvSpPr>
          <p:cNvPr id="18" name="Rectangle 17">
            <a:extLst>
              <a:ext uri="{FF2B5EF4-FFF2-40B4-BE49-F238E27FC236}">
                <a16:creationId xmlns:a16="http://schemas.microsoft.com/office/drawing/2014/main" id="{52885BE3-E233-4815-BCD4-570890FEE0A7}"/>
              </a:ext>
            </a:extLst>
          </p:cNvPr>
          <p:cNvSpPr/>
          <p:nvPr userDrawn="1"/>
        </p:nvSpPr>
        <p:spPr>
          <a:xfrm>
            <a:off x="7434923" y="2355957"/>
            <a:ext cx="1363454" cy="504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0" rtlCol="0" anchor="ctr"/>
          <a:lstStyle/>
          <a:p>
            <a:endParaRPr lang="en-AU" sz="1350">
              <a:solidFill>
                <a:schemeClr val="bg1"/>
              </a:solidFill>
              <a:latin typeface="+mn-lt"/>
            </a:endParaRPr>
          </a:p>
        </p:txBody>
      </p:sp>
      <p:sp>
        <p:nvSpPr>
          <p:cNvPr id="19" name="Rectangle 18">
            <a:extLst>
              <a:ext uri="{FF2B5EF4-FFF2-40B4-BE49-F238E27FC236}">
                <a16:creationId xmlns:a16="http://schemas.microsoft.com/office/drawing/2014/main" id="{87A84155-394D-47CD-88A3-D0148B790A1E}"/>
              </a:ext>
            </a:extLst>
          </p:cNvPr>
          <p:cNvSpPr/>
          <p:nvPr userDrawn="1"/>
        </p:nvSpPr>
        <p:spPr>
          <a:xfrm>
            <a:off x="7428121" y="2931790"/>
            <a:ext cx="1363454" cy="504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0" rtlCol="0" anchor="ctr"/>
          <a:lstStyle/>
          <a:p>
            <a:endParaRPr lang="en-AU" sz="1350">
              <a:solidFill>
                <a:schemeClr val="bg1"/>
              </a:solidFill>
              <a:latin typeface="+mn-lt"/>
            </a:endParaRPr>
          </a:p>
        </p:txBody>
      </p:sp>
      <p:sp>
        <p:nvSpPr>
          <p:cNvPr id="20" name="Rectangle 19">
            <a:extLst>
              <a:ext uri="{FF2B5EF4-FFF2-40B4-BE49-F238E27FC236}">
                <a16:creationId xmlns:a16="http://schemas.microsoft.com/office/drawing/2014/main" id="{BDB16AE5-8B6A-4967-B786-BEC1C98624CB}"/>
              </a:ext>
            </a:extLst>
          </p:cNvPr>
          <p:cNvSpPr/>
          <p:nvPr userDrawn="1"/>
        </p:nvSpPr>
        <p:spPr>
          <a:xfrm>
            <a:off x="7428121" y="3507854"/>
            <a:ext cx="1363454" cy="504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0" rtlCol="0" anchor="ctr"/>
          <a:lstStyle/>
          <a:p>
            <a:endParaRPr lang="en-AU" sz="1350">
              <a:solidFill>
                <a:schemeClr val="bg1"/>
              </a:solidFill>
              <a:latin typeface="+mn-lt"/>
            </a:endParaRPr>
          </a:p>
        </p:txBody>
      </p:sp>
      <p:sp>
        <p:nvSpPr>
          <p:cNvPr id="21" name="Rectangle 20">
            <a:extLst>
              <a:ext uri="{FF2B5EF4-FFF2-40B4-BE49-F238E27FC236}">
                <a16:creationId xmlns:a16="http://schemas.microsoft.com/office/drawing/2014/main" id="{C735A6F8-ABEE-4927-88DE-994F2146D338}"/>
              </a:ext>
            </a:extLst>
          </p:cNvPr>
          <p:cNvSpPr/>
          <p:nvPr userDrawn="1"/>
        </p:nvSpPr>
        <p:spPr>
          <a:xfrm>
            <a:off x="7428121" y="4083918"/>
            <a:ext cx="1363454" cy="455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0" rtlCol="0" anchor="ctr"/>
          <a:lstStyle/>
          <a:p>
            <a:endParaRPr lang="en-AU" sz="1350">
              <a:solidFill>
                <a:schemeClr val="bg1"/>
              </a:solidFill>
              <a:latin typeface="+mn-lt"/>
            </a:endParaRPr>
          </a:p>
        </p:txBody>
      </p:sp>
      <p:sp>
        <p:nvSpPr>
          <p:cNvPr id="24" name="Rectangle 23">
            <a:extLst>
              <a:ext uri="{FF2B5EF4-FFF2-40B4-BE49-F238E27FC236}">
                <a16:creationId xmlns:a16="http://schemas.microsoft.com/office/drawing/2014/main" id="{1999B817-420B-4D55-BE95-8FB27AC8FDC9}"/>
              </a:ext>
            </a:extLst>
          </p:cNvPr>
          <p:cNvSpPr/>
          <p:nvPr userDrawn="1"/>
        </p:nvSpPr>
        <p:spPr>
          <a:xfrm>
            <a:off x="1027350" y="2344076"/>
            <a:ext cx="1308434" cy="504000"/>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0" rtlCol="0" anchor="ctr"/>
          <a:lstStyle/>
          <a:p>
            <a:pPr lvl="0"/>
            <a:endParaRPr lang="en-AU" sz="1350">
              <a:solidFill>
                <a:schemeClr val="bg1"/>
              </a:solidFill>
              <a:latin typeface="+mn-lt"/>
            </a:endParaRPr>
          </a:p>
        </p:txBody>
      </p:sp>
      <p:sp>
        <p:nvSpPr>
          <p:cNvPr id="25" name="Text Placeholder 2">
            <a:extLst>
              <a:ext uri="{FF2B5EF4-FFF2-40B4-BE49-F238E27FC236}">
                <a16:creationId xmlns:a16="http://schemas.microsoft.com/office/drawing/2014/main" id="{1AB082E4-961E-4E37-AE10-367E99F2A73E}"/>
              </a:ext>
            </a:extLst>
          </p:cNvPr>
          <p:cNvSpPr>
            <a:spLocks noGrp="1"/>
          </p:cNvSpPr>
          <p:nvPr>
            <p:ph type="body" idx="36" hasCustomPrompt="1"/>
          </p:nvPr>
        </p:nvSpPr>
        <p:spPr>
          <a:xfrm>
            <a:off x="1034150" y="2343858"/>
            <a:ext cx="1294832" cy="495897"/>
          </a:xfrm>
        </p:spPr>
        <p:txBody>
          <a:bodyPr lIns="72000" tIns="72000" numCol="1">
            <a:normAutofit/>
          </a:bodyPr>
          <a:lstStyle>
            <a:lvl1pPr marL="0" marR="0" indent="0" algn="l" defTabSz="685800" rtl="0" eaLnBrk="1" fontAlgn="auto" latinLnBrk="0" hangingPunct="1">
              <a:lnSpc>
                <a:spcPct val="100000"/>
              </a:lnSpc>
              <a:spcBef>
                <a:spcPts val="0"/>
              </a:spcBef>
              <a:spcAft>
                <a:spcPts val="0"/>
              </a:spcAft>
              <a:buClr>
                <a:schemeClr val="tx1">
                  <a:lumMod val="50000"/>
                  <a:lumOff val="50000"/>
                </a:schemeClr>
              </a:buClr>
              <a:buSzTx/>
              <a:buFont typeface="Arial" panose="020B0604020202020204" pitchFamily="34" charset="0"/>
              <a:buNone/>
              <a:tabLst/>
              <a:defRPr sz="1200">
                <a:solidFill>
                  <a:schemeClr val="bg2"/>
                </a:solidFill>
                <a:latin typeface="+mn-lt"/>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text…</a:t>
            </a:r>
          </a:p>
        </p:txBody>
      </p:sp>
      <p:sp>
        <p:nvSpPr>
          <p:cNvPr id="26" name="Rectangle 25">
            <a:extLst>
              <a:ext uri="{FF2B5EF4-FFF2-40B4-BE49-F238E27FC236}">
                <a16:creationId xmlns:a16="http://schemas.microsoft.com/office/drawing/2014/main" id="{224E1CD4-774F-444E-BAF8-BFD734FAA5E5}"/>
              </a:ext>
            </a:extLst>
          </p:cNvPr>
          <p:cNvSpPr/>
          <p:nvPr userDrawn="1"/>
        </p:nvSpPr>
        <p:spPr>
          <a:xfrm>
            <a:off x="1027349" y="2931790"/>
            <a:ext cx="1308434" cy="504000"/>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0" rtlCol="0" anchor="ctr"/>
          <a:lstStyle/>
          <a:p>
            <a:pPr lvl="0"/>
            <a:endParaRPr lang="en-AU" sz="1350">
              <a:solidFill>
                <a:schemeClr val="bg1"/>
              </a:solidFill>
              <a:latin typeface="+mn-lt"/>
            </a:endParaRPr>
          </a:p>
        </p:txBody>
      </p:sp>
      <p:sp>
        <p:nvSpPr>
          <p:cNvPr id="27" name="Text Placeholder 2">
            <a:extLst>
              <a:ext uri="{FF2B5EF4-FFF2-40B4-BE49-F238E27FC236}">
                <a16:creationId xmlns:a16="http://schemas.microsoft.com/office/drawing/2014/main" id="{139F7ED1-2C92-4B43-B1C3-77CF2549271D}"/>
              </a:ext>
            </a:extLst>
          </p:cNvPr>
          <p:cNvSpPr>
            <a:spLocks noGrp="1"/>
          </p:cNvSpPr>
          <p:nvPr>
            <p:ph type="body" idx="37" hasCustomPrompt="1"/>
          </p:nvPr>
        </p:nvSpPr>
        <p:spPr>
          <a:xfrm>
            <a:off x="1027348" y="2939260"/>
            <a:ext cx="1301634" cy="496530"/>
          </a:xfrm>
        </p:spPr>
        <p:txBody>
          <a:bodyPr lIns="72000" tIns="72000" numCol="1">
            <a:normAutofit/>
          </a:bodyPr>
          <a:lstStyle>
            <a:lvl1pPr marL="0" marR="0" indent="0" algn="l" defTabSz="685800" rtl="0" eaLnBrk="1" fontAlgn="auto" latinLnBrk="0" hangingPunct="1">
              <a:lnSpc>
                <a:spcPct val="100000"/>
              </a:lnSpc>
              <a:spcBef>
                <a:spcPts val="0"/>
              </a:spcBef>
              <a:spcAft>
                <a:spcPts val="0"/>
              </a:spcAft>
              <a:buClr>
                <a:schemeClr val="tx1">
                  <a:lumMod val="50000"/>
                  <a:lumOff val="50000"/>
                </a:schemeClr>
              </a:buClr>
              <a:buSzTx/>
              <a:buFont typeface="Arial" panose="020B0604020202020204" pitchFamily="34" charset="0"/>
              <a:buNone/>
              <a:tabLst/>
              <a:defRPr sz="1200">
                <a:solidFill>
                  <a:schemeClr val="bg2"/>
                </a:solidFill>
                <a:latin typeface="+mn-lt"/>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text…</a:t>
            </a:r>
          </a:p>
        </p:txBody>
      </p:sp>
      <p:sp>
        <p:nvSpPr>
          <p:cNvPr id="28" name="Rectangle 27">
            <a:extLst>
              <a:ext uri="{FF2B5EF4-FFF2-40B4-BE49-F238E27FC236}">
                <a16:creationId xmlns:a16="http://schemas.microsoft.com/office/drawing/2014/main" id="{9686080A-0D31-4B33-826C-22F2386519E0}"/>
              </a:ext>
            </a:extLst>
          </p:cNvPr>
          <p:cNvSpPr/>
          <p:nvPr userDrawn="1"/>
        </p:nvSpPr>
        <p:spPr>
          <a:xfrm>
            <a:off x="1027349" y="3507854"/>
            <a:ext cx="1308434" cy="504000"/>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0" rtlCol="0" anchor="ctr"/>
          <a:lstStyle/>
          <a:p>
            <a:pPr lvl="0"/>
            <a:endParaRPr lang="en-AU" sz="1350">
              <a:solidFill>
                <a:schemeClr val="bg1"/>
              </a:solidFill>
              <a:latin typeface="+mn-lt"/>
            </a:endParaRPr>
          </a:p>
        </p:txBody>
      </p:sp>
      <p:sp>
        <p:nvSpPr>
          <p:cNvPr id="29" name="Text Placeholder 2">
            <a:extLst>
              <a:ext uri="{FF2B5EF4-FFF2-40B4-BE49-F238E27FC236}">
                <a16:creationId xmlns:a16="http://schemas.microsoft.com/office/drawing/2014/main" id="{8B5D39D6-3728-4CE8-A50C-20C17596F373}"/>
              </a:ext>
            </a:extLst>
          </p:cNvPr>
          <p:cNvSpPr>
            <a:spLocks noGrp="1"/>
          </p:cNvSpPr>
          <p:nvPr>
            <p:ph type="body" idx="38" hasCustomPrompt="1"/>
          </p:nvPr>
        </p:nvSpPr>
        <p:spPr>
          <a:xfrm>
            <a:off x="1027348" y="3506334"/>
            <a:ext cx="1301634" cy="496530"/>
          </a:xfrm>
        </p:spPr>
        <p:txBody>
          <a:bodyPr lIns="72000" tIns="72000" numCol="1">
            <a:normAutofit/>
          </a:bodyPr>
          <a:lstStyle>
            <a:lvl1pPr marL="0" marR="0" indent="0" algn="l" defTabSz="685800" rtl="0" eaLnBrk="1" fontAlgn="auto" latinLnBrk="0" hangingPunct="1">
              <a:lnSpc>
                <a:spcPct val="100000"/>
              </a:lnSpc>
              <a:spcBef>
                <a:spcPts val="0"/>
              </a:spcBef>
              <a:spcAft>
                <a:spcPts val="0"/>
              </a:spcAft>
              <a:buClr>
                <a:schemeClr val="tx1">
                  <a:lumMod val="50000"/>
                  <a:lumOff val="50000"/>
                </a:schemeClr>
              </a:buClr>
              <a:buSzTx/>
              <a:buFont typeface="Arial" panose="020B0604020202020204" pitchFamily="34" charset="0"/>
              <a:buNone/>
              <a:tabLst/>
              <a:defRPr sz="1200">
                <a:solidFill>
                  <a:schemeClr val="bg2"/>
                </a:solidFill>
                <a:latin typeface="+mn-lt"/>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text…</a:t>
            </a:r>
          </a:p>
        </p:txBody>
      </p:sp>
      <p:sp>
        <p:nvSpPr>
          <p:cNvPr id="30" name="Rectangle 29">
            <a:extLst>
              <a:ext uri="{FF2B5EF4-FFF2-40B4-BE49-F238E27FC236}">
                <a16:creationId xmlns:a16="http://schemas.microsoft.com/office/drawing/2014/main" id="{FB08A654-E18F-4799-8E03-74DC5FFF71B7}"/>
              </a:ext>
            </a:extLst>
          </p:cNvPr>
          <p:cNvSpPr/>
          <p:nvPr userDrawn="1"/>
        </p:nvSpPr>
        <p:spPr>
          <a:xfrm rot="16200000">
            <a:off x="-180221" y="3001799"/>
            <a:ext cx="1665846" cy="350399"/>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AU" sz="700">
                <a:solidFill>
                  <a:schemeClr val="bg2"/>
                </a:solidFill>
                <a:latin typeface="+mn-lt"/>
              </a:rPr>
              <a:t>MONTHLY RECURRING FEES</a:t>
            </a:r>
          </a:p>
        </p:txBody>
      </p:sp>
      <p:sp>
        <p:nvSpPr>
          <p:cNvPr id="37" name="Text Placeholder 2">
            <a:extLst>
              <a:ext uri="{FF2B5EF4-FFF2-40B4-BE49-F238E27FC236}">
                <a16:creationId xmlns:a16="http://schemas.microsoft.com/office/drawing/2014/main" id="{C5B375B8-9C2C-4B11-809E-8F0DAE09E02E}"/>
              </a:ext>
            </a:extLst>
          </p:cNvPr>
          <p:cNvSpPr>
            <a:spLocks noGrp="1"/>
          </p:cNvSpPr>
          <p:nvPr>
            <p:ph type="body" idx="41" hasCustomPrompt="1"/>
          </p:nvPr>
        </p:nvSpPr>
        <p:spPr>
          <a:xfrm>
            <a:off x="7428121" y="2361976"/>
            <a:ext cx="1363454" cy="297440"/>
          </a:xfrm>
        </p:spPr>
        <p:txBody>
          <a:bodyPr tIns="36000" bIns="36000" numCol="1">
            <a:normAutofit/>
          </a:bodyPr>
          <a:lstStyle>
            <a:lvl1pPr marL="0" marR="0" indent="0" algn="ctr" defTabSz="685800" rtl="0" eaLnBrk="1" fontAlgn="auto" latinLnBrk="0" hangingPunct="1">
              <a:lnSpc>
                <a:spcPct val="100000"/>
              </a:lnSpc>
              <a:spcBef>
                <a:spcPts val="0"/>
              </a:spcBef>
              <a:spcAft>
                <a:spcPts val="0"/>
              </a:spcAft>
              <a:buClr>
                <a:schemeClr val="tx1">
                  <a:lumMod val="50000"/>
                  <a:lumOff val="50000"/>
                </a:schemeClr>
              </a:buClr>
              <a:buSzTx/>
              <a:buFont typeface="Arial" panose="020B0604020202020204" pitchFamily="34" charset="0"/>
              <a:buNone/>
              <a:tabLst/>
              <a:defRPr sz="900" b="1">
                <a:solidFill>
                  <a:schemeClr val="bg2"/>
                </a:solidFill>
                <a:latin typeface="+mn-lt"/>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value</a:t>
            </a:r>
          </a:p>
        </p:txBody>
      </p:sp>
      <p:sp>
        <p:nvSpPr>
          <p:cNvPr id="39" name="Text Placeholder 2">
            <a:extLst>
              <a:ext uri="{FF2B5EF4-FFF2-40B4-BE49-F238E27FC236}">
                <a16:creationId xmlns:a16="http://schemas.microsoft.com/office/drawing/2014/main" id="{72BBBCFF-97CC-4A68-84E7-8AFCC640536A}"/>
              </a:ext>
            </a:extLst>
          </p:cNvPr>
          <p:cNvSpPr>
            <a:spLocks noGrp="1"/>
          </p:cNvSpPr>
          <p:nvPr>
            <p:ph type="body" idx="42" hasCustomPrompt="1"/>
          </p:nvPr>
        </p:nvSpPr>
        <p:spPr>
          <a:xfrm>
            <a:off x="7435937" y="2939260"/>
            <a:ext cx="1355638" cy="301210"/>
          </a:xfrm>
        </p:spPr>
        <p:txBody>
          <a:bodyPr tIns="36000" numCol="1">
            <a:normAutofit/>
          </a:bodyPr>
          <a:lstStyle>
            <a:lvl1pPr marL="0" marR="0" indent="0" algn="ctr" defTabSz="685800" rtl="0" eaLnBrk="1" fontAlgn="auto" latinLnBrk="0" hangingPunct="1">
              <a:lnSpc>
                <a:spcPct val="100000"/>
              </a:lnSpc>
              <a:spcBef>
                <a:spcPts val="0"/>
              </a:spcBef>
              <a:spcAft>
                <a:spcPts val="0"/>
              </a:spcAft>
              <a:buClr>
                <a:schemeClr val="tx1">
                  <a:lumMod val="50000"/>
                  <a:lumOff val="50000"/>
                </a:schemeClr>
              </a:buClr>
              <a:buSzTx/>
              <a:buFont typeface="Arial" panose="020B0604020202020204" pitchFamily="34" charset="0"/>
              <a:buNone/>
              <a:tabLst/>
              <a:defRPr sz="900" b="1">
                <a:solidFill>
                  <a:schemeClr val="bg2"/>
                </a:solidFill>
                <a:latin typeface="+mn-lt"/>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value</a:t>
            </a:r>
          </a:p>
        </p:txBody>
      </p:sp>
      <p:sp>
        <p:nvSpPr>
          <p:cNvPr id="41" name="Text Placeholder 2">
            <a:extLst>
              <a:ext uri="{FF2B5EF4-FFF2-40B4-BE49-F238E27FC236}">
                <a16:creationId xmlns:a16="http://schemas.microsoft.com/office/drawing/2014/main" id="{4D3B190B-4D20-4720-8D86-718804F0F4D2}"/>
              </a:ext>
            </a:extLst>
          </p:cNvPr>
          <p:cNvSpPr>
            <a:spLocks noGrp="1"/>
          </p:cNvSpPr>
          <p:nvPr>
            <p:ph type="body" idx="43" hasCustomPrompt="1"/>
          </p:nvPr>
        </p:nvSpPr>
        <p:spPr>
          <a:xfrm>
            <a:off x="7435937" y="3507624"/>
            <a:ext cx="1355638" cy="306630"/>
          </a:xfrm>
        </p:spPr>
        <p:txBody>
          <a:bodyPr tIns="36000" numCol="1">
            <a:normAutofit/>
          </a:bodyPr>
          <a:lstStyle>
            <a:lvl1pPr marL="0" marR="0" indent="0" algn="ctr" defTabSz="685800" rtl="0" eaLnBrk="1" fontAlgn="auto" latinLnBrk="0" hangingPunct="1">
              <a:lnSpc>
                <a:spcPct val="100000"/>
              </a:lnSpc>
              <a:spcBef>
                <a:spcPts val="0"/>
              </a:spcBef>
              <a:spcAft>
                <a:spcPts val="0"/>
              </a:spcAft>
              <a:buClr>
                <a:schemeClr val="tx1">
                  <a:lumMod val="50000"/>
                  <a:lumOff val="50000"/>
                </a:schemeClr>
              </a:buClr>
              <a:buSzTx/>
              <a:buFont typeface="Arial" panose="020B0604020202020204" pitchFamily="34" charset="0"/>
              <a:buNone/>
              <a:tabLst/>
              <a:defRPr sz="900" b="1">
                <a:solidFill>
                  <a:schemeClr val="bg2"/>
                </a:solidFill>
                <a:latin typeface="+mn-lt"/>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value</a:t>
            </a:r>
          </a:p>
        </p:txBody>
      </p:sp>
      <p:sp>
        <p:nvSpPr>
          <p:cNvPr id="43" name="Text Placeholder 2">
            <a:extLst>
              <a:ext uri="{FF2B5EF4-FFF2-40B4-BE49-F238E27FC236}">
                <a16:creationId xmlns:a16="http://schemas.microsoft.com/office/drawing/2014/main" id="{81C37A19-6A07-44F2-8D04-80FD370BBB61}"/>
              </a:ext>
            </a:extLst>
          </p:cNvPr>
          <p:cNvSpPr>
            <a:spLocks noGrp="1"/>
          </p:cNvSpPr>
          <p:nvPr>
            <p:ph type="body" idx="44" hasCustomPrompt="1"/>
          </p:nvPr>
        </p:nvSpPr>
        <p:spPr>
          <a:xfrm>
            <a:off x="7428121" y="4081986"/>
            <a:ext cx="1363454" cy="262089"/>
          </a:xfrm>
        </p:spPr>
        <p:txBody>
          <a:bodyPr tIns="36000" numCol="1">
            <a:normAutofit/>
          </a:bodyPr>
          <a:lstStyle>
            <a:lvl1pPr marL="0" marR="0" indent="0" algn="ctr" defTabSz="685800" rtl="0" eaLnBrk="1" fontAlgn="auto" latinLnBrk="0" hangingPunct="1">
              <a:lnSpc>
                <a:spcPct val="100000"/>
              </a:lnSpc>
              <a:spcBef>
                <a:spcPts val="0"/>
              </a:spcBef>
              <a:spcAft>
                <a:spcPts val="0"/>
              </a:spcAft>
              <a:buClr>
                <a:schemeClr val="tx1">
                  <a:lumMod val="50000"/>
                  <a:lumOff val="50000"/>
                </a:schemeClr>
              </a:buClr>
              <a:buSzTx/>
              <a:buFont typeface="Arial" panose="020B0604020202020204" pitchFamily="34" charset="0"/>
              <a:buNone/>
              <a:tabLst/>
              <a:defRPr sz="900" b="1">
                <a:solidFill>
                  <a:schemeClr val="bg1"/>
                </a:solidFill>
                <a:latin typeface="+mn-lt"/>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value</a:t>
            </a:r>
          </a:p>
        </p:txBody>
      </p:sp>
      <p:sp>
        <p:nvSpPr>
          <p:cNvPr id="46" name="Text Placeholder 2">
            <a:extLst>
              <a:ext uri="{FF2B5EF4-FFF2-40B4-BE49-F238E27FC236}">
                <a16:creationId xmlns:a16="http://schemas.microsoft.com/office/drawing/2014/main" id="{B7B56E95-A23E-4C11-8E37-786EC2751EB0}"/>
              </a:ext>
            </a:extLst>
          </p:cNvPr>
          <p:cNvSpPr>
            <a:spLocks noGrp="1"/>
          </p:cNvSpPr>
          <p:nvPr>
            <p:ph type="body" idx="14" hasCustomPrompt="1"/>
          </p:nvPr>
        </p:nvSpPr>
        <p:spPr>
          <a:xfrm>
            <a:off x="492037" y="1122268"/>
            <a:ext cx="8299538" cy="298878"/>
          </a:xfrm>
        </p:spPr>
        <p:txBody>
          <a:bodyPr>
            <a:normAutofit/>
          </a:bodyPr>
          <a:lstStyle>
            <a:lvl1pPr marL="0" indent="0">
              <a:buNone/>
              <a:defRPr sz="800">
                <a:solidFill>
                  <a:schemeClr val="tx1">
                    <a:lumMod val="75000"/>
                    <a:lumOff val="25000"/>
                  </a:schemeClr>
                </a:solidFill>
                <a:latin typeface="+mn-lt"/>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intro here…</a:t>
            </a:r>
          </a:p>
        </p:txBody>
      </p:sp>
      <p:sp>
        <p:nvSpPr>
          <p:cNvPr id="47" name="Text Placeholder 2">
            <a:extLst>
              <a:ext uri="{FF2B5EF4-FFF2-40B4-BE49-F238E27FC236}">
                <a16:creationId xmlns:a16="http://schemas.microsoft.com/office/drawing/2014/main" id="{4DD11883-EE78-4A36-A79A-E6C83B8D0CCB}"/>
              </a:ext>
            </a:extLst>
          </p:cNvPr>
          <p:cNvSpPr>
            <a:spLocks noGrp="1"/>
          </p:cNvSpPr>
          <p:nvPr>
            <p:ph type="body" sz="quarter" idx="31" hasCustomPrompt="1"/>
          </p:nvPr>
        </p:nvSpPr>
        <p:spPr>
          <a:xfrm>
            <a:off x="492036" y="786660"/>
            <a:ext cx="8229195" cy="290470"/>
          </a:xfrm>
        </p:spPr>
        <p:txBody>
          <a:bodyPr>
            <a:normAutofit/>
          </a:bodyPr>
          <a:lstStyle>
            <a:lvl1pPr marL="0" indent="0">
              <a:buNone/>
              <a:defRPr sz="1200">
                <a:solidFill>
                  <a:schemeClr val="tx2"/>
                </a:solidFill>
                <a:latin typeface="+mn-lt"/>
                <a:cs typeface="Arial" panose="020B0604020202020204" pitchFamily="34" charset="0"/>
              </a:defRPr>
            </a:lvl1pPr>
            <a:lvl2pPr marL="342900" indent="0">
              <a:buNone/>
              <a:defRPr>
                <a:solidFill>
                  <a:schemeClr val="accent2"/>
                </a:solidFill>
                <a:latin typeface="Arial" panose="020B0604020202020204" pitchFamily="34" charset="0"/>
                <a:cs typeface="Arial" panose="020B0604020202020204" pitchFamily="34" charset="0"/>
              </a:defRPr>
            </a:lvl2pPr>
            <a:lvl3pPr marL="685800" indent="0">
              <a:buNone/>
              <a:defRPr>
                <a:solidFill>
                  <a:schemeClr val="accent2"/>
                </a:solidFill>
                <a:latin typeface="Arial" panose="020B0604020202020204" pitchFamily="34" charset="0"/>
                <a:cs typeface="Arial" panose="020B0604020202020204" pitchFamily="34" charset="0"/>
              </a:defRPr>
            </a:lvl3pPr>
            <a:lvl4pPr marL="1028700" indent="0">
              <a:buNone/>
              <a:defRPr>
                <a:solidFill>
                  <a:schemeClr val="accent2"/>
                </a:solidFill>
                <a:latin typeface="Arial" panose="020B0604020202020204" pitchFamily="34" charset="0"/>
                <a:cs typeface="Arial" panose="020B0604020202020204" pitchFamily="34" charset="0"/>
              </a:defRPr>
            </a:lvl4pPr>
            <a:lvl5pPr marL="1371600" indent="0">
              <a:buFont typeface="Arial" panose="020B0604020202020204" pitchFamily="34" charset="0"/>
              <a:buNone/>
              <a:defRPr>
                <a:solidFill>
                  <a:schemeClr val="accent2"/>
                </a:solidFill>
                <a:latin typeface="Arial" panose="020B0604020202020204" pitchFamily="34" charset="0"/>
                <a:cs typeface="Arial" panose="020B0604020202020204" pitchFamily="34" charset="0"/>
              </a:defRPr>
            </a:lvl5pPr>
          </a:lstStyle>
          <a:p>
            <a:pPr lvl="0"/>
            <a:r>
              <a:rPr lang="en-US"/>
              <a:t>Enter sub-title…</a:t>
            </a:r>
          </a:p>
        </p:txBody>
      </p:sp>
      <p:sp>
        <p:nvSpPr>
          <p:cNvPr id="52" name="Rectangle 51">
            <a:extLst>
              <a:ext uri="{FF2B5EF4-FFF2-40B4-BE49-F238E27FC236}">
                <a16:creationId xmlns:a16="http://schemas.microsoft.com/office/drawing/2014/main" id="{5C6452EE-35F3-4ACD-A300-BDE940907112}"/>
              </a:ext>
            </a:extLst>
          </p:cNvPr>
          <p:cNvSpPr/>
          <p:nvPr userDrawn="1"/>
        </p:nvSpPr>
        <p:spPr>
          <a:xfrm>
            <a:off x="6622335" y="4371950"/>
            <a:ext cx="606340" cy="187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r"/>
            <a:r>
              <a:rPr lang="en-AU" sz="750" b="1">
                <a:solidFill>
                  <a:schemeClr val="bg2"/>
                </a:solidFill>
                <a:latin typeface="+mn-lt"/>
              </a:rPr>
              <a:t>TOTAL</a:t>
            </a:r>
          </a:p>
        </p:txBody>
      </p:sp>
      <p:sp>
        <p:nvSpPr>
          <p:cNvPr id="53" name="Rectangle 52">
            <a:extLst>
              <a:ext uri="{FF2B5EF4-FFF2-40B4-BE49-F238E27FC236}">
                <a16:creationId xmlns:a16="http://schemas.microsoft.com/office/drawing/2014/main" id="{DC64287F-860D-4D55-98C6-E48361C68250}"/>
              </a:ext>
            </a:extLst>
          </p:cNvPr>
          <p:cNvSpPr/>
          <p:nvPr userDrawn="1"/>
        </p:nvSpPr>
        <p:spPr>
          <a:xfrm>
            <a:off x="2543046" y="1449429"/>
            <a:ext cx="4693445" cy="504000"/>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0" rtlCol="0" anchor="ctr"/>
          <a:lstStyle/>
          <a:p>
            <a:pPr lvl="0"/>
            <a:endParaRPr lang="en-AU" sz="1350">
              <a:solidFill>
                <a:schemeClr val="bg1"/>
              </a:solidFill>
              <a:latin typeface="+mn-lt"/>
            </a:endParaRPr>
          </a:p>
        </p:txBody>
      </p:sp>
      <p:sp>
        <p:nvSpPr>
          <p:cNvPr id="55" name="Rectangle 54">
            <a:extLst>
              <a:ext uri="{FF2B5EF4-FFF2-40B4-BE49-F238E27FC236}">
                <a16:creationId xmlns:a16="http://schemas.microsoft.com/office/drawing/2014/main" id="{7B1B7DEA-050B-4AFC-B75E-906E1BD128F4}"/>
              </a:ext>
            </a:extLst>
          </p:cNvPr>
          <p:cNvSpPr/>
          <p:nvPr userDrawn="1"/>
        </p:nvSpPr>
        <p:spPr>
          <a:xfrm>
            <a:off x="7435937" y="1449429"/>
            <a:ext cx="1355638" cy="503997"/>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0" rtlCol="0" anchor="ctr"/>
          <a:lstStyle/>
          <a:p>
            <a:endParaRPr lang="en-AU" sz="1350">
              <a:solidFill>
                <a:schemeClr val="bg1"/>
              </a:solidFill>
              <a:latin typeface="+mn-lt"/>
            </a:endParaRPr>
          </a:p>
        </p:txBody>
      </p:sp>
      <p:sp>
        <p:nvSpPr>
          <p:cNvPr id="56" name="Rectangle 55">
            <a:extLst>
              <a:ext uri="{FF2B5EF4-FFF2-40B4-BE49-F238E27FC236}">
                <a16:creationId xmlns:a16="http://schemas.microsoft.com/office/drawing/2014/main" id="{626D1B4D-9609-4279-8486-EDC96091457C}"/>
              </a:ext>
            </a:extLst>
          </p:cNvPr>
          <p:cNvSpPr/>
          <p:nvPr userDrawn="1"/>
        </p:nvSpPr>
        <p:spPr>
          <a:xfrm>
            <a:off x="7435937" y="1967550"/>
            <a:ext cx="1355638" cy="2122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0" rtlCol="0" anchor="ctr"/>
          <a:lstStyle/>
          <a:p>
            <a:endParaRPr lang="en-AU" sz="1350">
              <a:solidFill>
                <a:schemeClr val="bg1"/>
              </a:solidFill>
              <a:latin typeface="+mn-lt"/>
            </a:endParaRPr>
          </a:p>
        </p:txBody>
      </p:sp>
      <p:sp>
        <p:nvSpPr>
          <p:cNvPr id="57" name="Rectangle 56">
            <a:extLst>
              <a:ext uri="{FF2B5EF4-FFF2-40B4-BE49-F238E27FC236}">
                <a16:creationId xmlns:a16="http://schemas.microsoft.com/office/drawing/2014/main" id="{88CB3ECF-A5C3-42B8-B0D2-3B46CD91713C}"/>
              </a:ext>
            </a:extLst>
          </p:cNvPr>
          <p:cNvSpPr/>
          <p:nvPr userDrawn="1"/>
        </p:nvSpPr>
        <p:spPr>
          <a:xfrm>
            <a:off x="1035165" y="1449429"/>
            <a:ext cx="1308434" cy="504000"/>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0" rtlCol="0" anchor="ctr"/>
          <a:lstStyle/>
          <a:p>
            <a:pPr lvl="0"/>
            <a:endParaRPr lang="en-AU" sz="1350">
              <a:solidFill>
                <a:schemeClr val="bg1"/>
              </a:solidFill>
              <a:latin typeface="+mn-lt"/>
            </a:endParaRPr>
          </a:p>
        </p:txBody>
      </p:sp>
      <p:sp>
        <p:nvSpPr>
          <p:cNvPr id="58" name="Text Placeholder 2">
            <a:extLst>
              <a:ext uri="{FF2B5EF4-FFF2-40B4-BE49-F238E27FC236}">
                <a16:creationId xmlns:a16="http://schemas.microsoft.com/office/drawing/2014/main" id="{16FD0D6A-47B6-41D7-9B93-709CC44C4304}"/>
              </a:ext>
            </a:extLst>
          </p:cNvPr>
          <p:cNvSpPr>
            <a:spLocks noGrp="1"/>
          </p:cNvSpPr>
          <p:nvPr>
            <p:ph type="body" idx="47" hasCustomPrompt="1"/>
          </p:nvPr>
        </p:nvSpPr>
        <p:spPr>
          <a:xfrm>
            <a:off x="1035164" y="1449932"/>
            <a:ext cx="1308434" cy="503494"/>
          </a:xfrm>
        </p:spPr>
        <p:txBody>
          <a:bodyPr lIns="72000" tIns="72000" numCol="1">
            <a:normAutofit/>
          </a:bodyPr>
          <a:lstStyle>
            <a:lvl1pPr marL="0" marR="0" indent="0" algn="l" defTabSz="685800" rtl="0" eaLnBrk="1" fontAlgn="auto" latinLnBrk="0" hangingPunct="1">
              <a:lnSpc>
                <a:spcPct val="100000"/>
              </a:lnSpc>
              <a:spcBef>
                <a:spcPts val="0"/>
              </a:spcBef>
              <a:spcAft>
                <a:spcPts val="0"/>
              </a:spcAft>
              <a:buClr>
                <a:schemeClr val="tx1">
                  <a:lumMod val="50000"/>
                  <a:lumOff val="50000"/>
                </a:schemeClr>
              </a:buClr>
              <a:buSzTx/>
              <a:buFont typeface="Arial" panose="020B0604020202020204" pitchFamily="34" charset="0"/>
              <a:buNone/>
              <a:tabLst/>
              <a:defRPr sz="1200">
                <a:solidFill>
                  <a:schemeClr val="bg2"/>
                </a:solidFill>
                <a:latin typeface="+mn-lt"/>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text…</a:t>
            </a:r>
          </a:p>
        </p:txBody>
      </p:sp>
      <p:sp>
        <p:nvSpPr>
          <p:cNvPr id="59" name="Rectangle 58">
            <a:extLst>
              <a:ext uri="{FF2B5EF4-FFF2-40B4-BE49-F238E27FC236}">
                <a16:creationId xmlns:a16="http://schemas.microsoft.com/office/drawing/2014/main" id="{998AB63C-8FCE-4F89-9ED9-503DC18FBF0A}"/>
              </a:ext>
            </a:extLst>
          </p:cNvPr>
          <p:cNvSpPr/>
          <p:nvPr userDrawn="1"/>
        </p:nvSpPr>
        <p:spPr>
          <a:xfrm rot="16200000">
            <a:off x="408518" y="1526226"/>
            <a:ext cx="503999" cy="350399"/>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700">
                <a:solidFill>
                  <a:schemeClr val="bg2"/>
                </a:solidFill>
                <a:latin typeface="+mn-lt"/>
              </a:rPr>
              <a:t>SET-UP </a:t>
            </a:r>
          </a:p>
          <a:p>
            <a:pPr algn="ctr"/>
            <a:r>
              <a:rPr lang="en-AU" sz="700">
                <a:solidFill>
                  <a:schemeClr val="bg2"/>
                </a:solidFill>
                <a:latin typeface="+mn-lt"/>
              </a:rPr>
              <a:t>FEES</a:t>
            </a:r>
          </a:p>
        </p:txBody>
      </p:sp>
      <p:sp>
        <p:nvSpPr>
          <p:cNvPr id="61" name="Text Placeholder 2">
            <a:extLst>
              <a:ext uri="{FF2B5EF4-FFF2-40B4-BE49-F238E27FC236}">
                <a16:creationId xmlns:a16="http://schemas.microsoft.com/office/drawing/2014/main" id="{98868783-E9AB-44C3-A490-B6C87EA814D1}"/>
              </a:ext>
            </a:extLst>
          </p:cNvPr>
          <p:cNvSpPr>
            <a:spLocks noGrp="1"/>
          </p:cNvSpPr>
          <p:nvPr>
            <p:ph type="body" idx="48" hasCustomPrompt="1"/>
          </p:nvPr>
        </p:nvSpPr>
        <p:spPr>
          <a:xfrm>
            <a:off x="7443753" y="1447497"/>
            <a:ext cx="1347822" cy="488643"/>
          </a:xfrm>
        </p:spPr>
        <p:txBody>
          <a:bodyPr numCol="1" anchor="ctr">
            <a:normAutofit/>
          </a:bodyPr>
          <a:lstStyle>
            <a:lvl1pPr marL="0" marR="0" indent="0" algn="ctr" defTabSz="685800" rtl="0" eaLnBrk="1" fontAlgn="auto" latinLnBrk="0" hangingPunct="1">
              <a:lnSpc>
                <a:spcPct val="100000"/>
              </a:lnSpc>
              <a:spcBef>
                <a:spcPts val="0"/>
              </a:spcBef>
              <a:spcAft>
                <a:spcPts val="0"/>
              </a:spcAft>
              <a:buClr>
                <a:schemeClr val="tx1">
                  <a:lumMod val="50000"/>
                  <a:lumOff val="50000"/>
                </a:schemeClr>
              </a:buClr>
              <a:buSzTx/>
              <a:buFont typeface="Arial" panose="020B0604020202020204" pitchFamily="34" charset="0"/>
              <a:buNone/>
              <a:tabLst/>
              <a:defRPr sz="900" b="1">
                <a:solidFill>
                  <a:schemeClr val="bg2"/>
                </a:solidFill>
                <a:latin typeface="+mn-lt"/>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value</a:t>
            </a:r>
          </a:p>
        </p:txBody>
      </p:sp>
      <p:sp>
        <p:nvSpPr>
          <p:cNvPr id="63" name="Text Placeholder 2">
            <a:extLst>
              <a:ext uri="{FF2B5EF4-FFF2-40B4-BE49-F238E27FC236}">
                <a16:creationId xmlns:a16="http://schemas.microsoft.com/office/drawing/2014/main" id="{DBD80F43-B29C-4051-AF2A-C49D6DEAC7BA}"/>
              </a:ext>
            </a:extLst>
          </p:cNvPr>
          <p:cNvSpPr>
            <a:spLocks noGrp="1"/>
          </p:cNvSpPr>
          <p:nvPr>
            <p:ph type="body" idx="49" hasCustomPrompt="1"/>
          </p:nvPr>
        </p:nvSpPr>
        <p:spPr>
          <a:xfrm>
            <a:off x="7443753" y="1970163"/>
            <a:ext cx="1347822" cy="209625"/>
          </a:xfrm>
        </p:spPr>
        <p:txBody>
          <a:bodyPr numCol="1" anchor="ctr">
            <a:normAutofit/>
          </a:bodyPr>
          <a:lstStyle>
            <a:lvl1pPr marL="0" marR="0" indent="0" algn="ctr" defTabSz="685800" rtl="0" eaLnBrk="1" fontAlgn="auto" latinLnBrk="0" hangingPunct="1">
              <a:lnSpc>
                <a:spcPct val="100000"/>
              </a:lnSpc>
              <a:spcBef>
                <a:spcPts val="0"/>
              </a:spcBef>
              <a:spcAft>
                <a:spcPts val="0"/>
              </a:spcAft>
              <a:buClr>
                <a:schemeClr val="tx1">
                  <a:lumMod val="50000"/>
                  <a:lumOff val="50000"/>
                </a:schemeClr>
              </a:buClr>
              <a:buSzTx/>
              <a:buFont typeface="Arial" panose="020B0604020202020204" pitchFamily="34" charset="0"/>
              <a:buNone/>
              <a:tabLst/>
              <a:defRPr sz="900" b="1">
                <a:solidFill>
                  <a:schemeClr val="bg1"/>
                </a:solidFill>
                <a:latin typeface="+mn-lt"/>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value</a:t>
            </a:r>
          </a:p>
        </p:txBody>
      </p:sp>
      <p:sp>
        <p:nvSpPr>
          <p:cNvPr id="64" name="Rectangle 63">
            <a:extLst>
              <a:ext uri="{FF2B5EF4-FFF2-40B4-BE49-F238E27FC236}">
                <a16:creationId xmlns:a16="http://schemas.microsoft.com/office/drawing/2014/main" id="{AA9ACB88-0E7C-44F0-A8C8-E58F64AA3185}"/>
              </a:ext>
            </a:extLst>
          </p:cNvPr>
          <p:cNvSpPr/>
          <p:nvPr userDrawn="1"/>
        </p:nvSpPr>
        <p:spPr>
          <a:xfrm>
            <a:off x="6630151" y="1974584"/>
            <a:ext cx="606340" cy="187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r"/>
            <a:r>
              <a:rPr lang="en-AU" sz="750" b="1">
                <a:solidFill>
                  <a:schemeClr val="bg2"/>
                </a:solidFill>
                <a:latin typeface="+mn-lt"/>
              </a:rPr>
              <a:t>TOTAL</a:t>
            </a:r>
          </a:p>
        </p:txBody>
      </p:sp>
      <p:sp>
        <p:nvSpPr>
          <p:cNvPr id="66" name="Rectangle 65">
            <a:extLst>
              <a:ext uri="{FF2B5EF4-FFF2-40B4-BE49-F238E27FC236}">
                <a16:creationId xmlns:a16="http://schemas.microsoft.com/office/drawing/2014/main" id="{D7A11000-D839-41C2-A9E2-03BD5E95DBC4}"/>
              </a:ext>
            </a:extLst>
          </p:cNvPr>
          <p:cNvSpPr/>
          <p:nvPr userDrawn="1"/>
        </p:nvSpPr>
        <p:spPr>
          <a:xfrm>
            <a:off x="7434923" y="3822478"/>
            <a:ext cx="1356652" cy="187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lvl="0" algn="ctr"/>
            <a:r>
              <a:rPr lang="en-AU" sz="750">
                <a:solidFill>
                  <a:schemeClr val="bg2"/>
                </a:solidFill>
                <a:latin typeface="+mn-lt"/>
              </a:rPr>
              <a:t>Per month</a:t>
            </a:r>
          </a:p>
        </p:txBody>
      </p:sp>
      <p:sp>
        <p:nvSpPr>
          <p:cNvPr id="67" name="Rectangle 66">
            <a:extLst>
              <a:ext uri="{FF2B5EF4-FFF2-40B4-BE49-F238E27FC236}">
                <a16:creationId xmlns:a16="http://schemas.microsoft.com/office/drawing/2014/main" id="{E94799B3-5D39-454F-8E91-B68CEEE7EC7E}"/>
              </a:ext>
            </a:extLst>
          </p:cNvPr>
          <p:cNvSpPr/>
          <p:nvPr userDrawn="1"/>
        </p:nvSpPr>
        <p:spPr>
          <a:xfrm>
            <a:off x="7428121" y="4352146"/>
            <a:ext cx="1363454" cy="187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lvl="0" algn="ctr"/>
            <a:r>
              <a:rPr lang="en-AU" sz="750">
                <a:solidFill>
                  <a:schemeClr val="bg1"/>
                </a:solidFill>
                <a:latin typeface="+mn-lt"/>
              </a:rPr>
              <a:t>Per month</a:t>
            </a:r>
          </a:p>
        </p:txBody>
      </p:sp>
      <p:sp>
        <p:nvSpPr>
          <p:cNvPr id="68" name="Rectangle 67">
            <a:extLst>
              <a:ext uri="{FF2B5EF4-FFF2-40B4-BE49-F238E27FC236}">
                <a16:creationId xmlns:a16="http://schemas.microsoft.com/office/drawing/2014/main" id="{CD7B8679-9692-4310-BA15-296CB5A9C9B7}"/>
              </a:ext>
            </a:extLst>
          </p:cNvPr>
          <p:cNvSpPr/>
          <p:nvPr userDrawn="1"/>
        </p:nvSpPr>
        <p:spPr>
          <a:xfrm>
            <a:off x="7443753" y="3260619"/>
            <a:ext cx="1347822" cy="187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lvl="0" algn="ctr"/>
            <a:r>
              <a:rPr lang="en-AU" sz="750">
                <a:solidFill>
                  <a:schemeClr val="bg2"/>
                </a:solidFill>
                <a:latin typeface="+mn-lt"/>
              </a:rPr>
              <a:t>Per month</a:t>
            </a:r>
          </a:p>
        </p:txBody>
      </p:sp>
      <p:sp>
        <p:nvSpPr>
          <p:cNvPr id="69" name="Rectangle 68">
            <a:extLst>
              <a:ext uri="{FF2B5EF4-FFF2-40B4-BE49-F238E27FC236}">
                <a16:creationId xmlns:a16="http://schemas.microsoft.com/office/drawing/2014/main" id="{CFB1607B-58BF-46E6-82D8-34A55EB8AAB4}"/>
              </a:ext>
            </a:extLst>
          </p:cNvPr>
          <p:cNvSpPr/>
          <p:nvPr userDrawn="1"/>
        </p:nvSpPr>
        <p:spPr>
          <a:xfrm>
            <a:off x="7443753" y="2705984"/>
            <a:ext cx="1347822" cy="150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lvl="0" algn="ctr"/>
            <a:r>
              <a:rPr lang="en-AU" sz="750">
                <a:solidFill>
                  <a:schemeClr val="bg2"/>
                </a:solidFill>
                <a:latin typeface="+mn-lt"/>
              </a:rPr>
              <a:t>Per month</a:t>
            </a:r>
          </a:p>
        </p:txBody>
      </p:sp>
      <p:sp>
        <p:nvSpPr>
          <p:cNvPr id="62" name="Text Placeholder 2">
            <a:extLst>
              <a:ext uri="{FF2B5EF4-FFF2-40B4-BE49-F238E27FC236}">
                <a16:creationId xmlns:a16="http://schemas.microsoft.com/office/drawing/2014/main" id="{C410F055-2F1A-6585-2780-5667BF8A6695}"/>
              </a:ext>
            </a:extLst>
          </p:cNvPr>
          <p:cNvSpPr>
            <a:spLocks noGrp="1"/>
          </p:cNvSpPr>
          <p:nvPr>
            <p:ph type="body" sz="quarter" idx="50"/>
          </p:nvPr>
        </p:nvSpPr>
        <p:spPr>
          <a:xfrm>
            <a:off x="2543044" y="1449426"/>
            <a:ext cx="4693444" cy="490000"/>
          </a:xfrm>
        </p:spPr>
        <p:txBody>
          <a:bodyPr lIns="72000" tIns="72000" numCol="2" spcCol="180000">
            <a:noAutofit/>
          </a:bodyPr>
          <a:lstStyle>
            <a:lvl1pPr>
              <a:lnSpc>
                <a:spcPct val="90000"/>
              </a:lnSpc>
              <a:spcAft>
                <a:spcPts val="0"/>
              </a:spcAft>
              <a:defRPr sz="600"/>
            </a:lvl1pPr>
            <a:lvl2pPr>
              <a:spcAft>
                <a:spcPts val="0"/>
              </a:spcAft>
              <a:defRPr sz="600"/>
            </a:lvl2pPr>
            <a:lvl3pPr>
              <a:spcAft>
                <a:spcPts val="0"/>
              </a:spcAft>
              <a:defRPr sz="600"/>
            </a:lvl3pPr>
            <a:lvl4pPr>
              <a:spcAft>
                <a:spcPts val="0"/>
              </a:spcAft>
              <a:defRPr sz="600"/>
            </a:lvl4pPr>
            <a:lvl5pPr>
              <a:spcAft>
                <a:spcPts val="0"/>
              </a:spcAft>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1" name="Text Placeholder 2">
            <a:extLst>
              <a:ext uri="{FF2B5EF4-FFF2-40B4-BE49-F238E27FC236}">
                <a16:creationId xmlns:a16="http://schemas.microsoft.com/office/drawing/2014/main" id="{A59BD8DC-48E0-7A4C-AF2B-29CF7DA4BEFC}"/>
              </a:ext>
            </a:extLst>
          </p:cNvPr>
          <p:cNvSpPr>
            <a:spLocks noGrp="1"/>
          </p:cNvSpPr>
          <p:nvPr>
            <p:ph type="body" sz="quarter" idx="51"/>
          </p:nvPr>
        </p:nvSpPr>
        <p:spPr>
          <a:xfrm>
            <a:off x="2535229" y="2363426"/>
            <a:ext cx="4629059" cy="503999"/>
          </a:xfrm>
        </p:spPr>
        <p:txBody>
          <a:bodyPr lIns="72000" tIns="72000" numCol="2" spcCol="180000">
            <a:noAutofit/>
          </a:bodyPr>
          <a:lstStyle>
            <a:lvl1pPr>
              <a:lnSpc>
                <a:spcPct val="90000"/>
              </a:lnSpc>
              <a:spcAft>
                <a:spcPts val="0"/>
              </a:spcAft>
              <a:defRPr sz="600"/>
            </a:lvl1pPr>
            <a:lvl2pPr>
              <a:spcAft>
                <a:spcPts val="0"/>
              </a:spcAft>
              <a:defRPr sz="600"/>
            </a:lvl2pPr>
            <a:lvl3pPr>
              <a:spcAft>
                <a:spcPts val="0"/>
              </a:spcAft>
              <a:defRPr sz="600"/>
            </a:lvl3pPr>
            <a:lvl4pPr>
              <a:spcAft>
                <a:spcPts val="0"/>
              </a:spcAft>
              <a:defRPr sz="600"/>
            </a:lvl4pPr>
            <a:lvl5pPr>
              <a:spcAft>
                <a:spcPts val="0"/>
              </a:spcAft>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2" name="Text Placeholder 2">
            <a:extLst>
              <a:ext uri="{FF2B5EF4-FFF2-40B4-BE49-F238E27FC236}">
                <a16:creationId xmlns:a16="http://schemas.microsoft.com/office/drawing/2014/main" id="{C128B126-ADDD-1AED-30FD-16E30EFB07DA}"/>
              </a:ext>
            </a:extLst>
          </p:cNvPr>
          <p:cNvSpPr>
            <a:spLocks noGrp="1"/>
          </p:cNvSpPr>
          <p:nvPr>
            <p:ph type="body" sz="quarter" idx="52"/>
          </p:nvPr>
        </p:nvSpPr>
        <p:spPr>
          <a:xfrm>
            <a:off x="2535229" y="2938452"/>
            <a:ext cx="4629059" cy="497337"/>
          </a:xfrm>
        </p:spPr>
        <p:txBody>
          <a:bodyPr lIns="72000" tIns="72000" numCol="2" spcCol="180000">
            <a:noAutofit/>
          </a:bodyPr>
          <a:lstStyle>
            <a:lvl1pPr>
              <a:lnSpc>
                <a:spcPct val="90000"/>
              </a:lnSpc>
              <a:spcAft>
                <a:spcPts val="0"/>
              </a:spcAft>
              <a:defRPr sz="600"/>
            </a:lvl1pPr>
            <a:lvl2pPr>
              <a:spcAft>
                <a:spcPts val="0"/>
              </a:spcAft>
              <a:defRPr sz="600"/>
            </a:lvl2pPr>
            <a:lvl3pPr>
              <a:spcAft>
                <a:spcPts val="0"/>
              </a:spcAft>
              <a:defRPr sz="600"/>
            </a:lvl3pPr>
            <a:lvl4pPr>
              <a:spcAft>
                <a:spcPts val="0"/>
              </a:spcAft>
              <a:defRPr sz="600"/>
            </a:lvl4pPr>
            <a:lvl5pPr>
              <a:spcAft>
                <a:spcPts val="0"/>
              </a:spcAft>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3" name="Text Placeholder 2">
            <a:extLst>
              <a:ext uri="{FF2B5EF4-FFF2-40B4-BE49-F238E27FC236}">
                <a16:creationId xmlns:a16="http://schemas.microsoft.com/office/drawing/2014/main" id="{90AAA7A6-CC4B-4234-F462-D7AC0B8C43E6}"/>
              </a:ext>
            </a:extLst>
          </p:cNvPr>
          <p:cNvSpPr>
            <a:spLocks noGrp="1"/>
          </p:cNvSpPr>
          <p:nvPr>
            <p:ph type="body" sz="quarter" idx="53"/>
          </p:nvPr>
        </p:nvSpPr>
        <p:spPr>
          <a:xfrm>
            <a:off x="2535229" y="3506334"/>
            <a:ext cx="4629059" cy="503588"/>
          </a:xfrm>
        </p:spPr>
        <p:txBody>
          <a:bodyPr lIns="72000" tIns="72000" numCol="2" spcCol="180000">
            <a:noAutofit/>
          </a:bodyPr>
          <a:lstStyle>
            <a:lvl1pPr>
              <a:lnSpc>
                <a:spcPct val="90000"/>
              </a:lnSpc>
              <a:spcAft>
                <a:spcPts val="0"/>
              </a:spcAft>
              <a:defRPr sz="600"/>
            </a:lvl1pPr>
            <a:lvl2pPr>
              <a:spcAft>
                <a:spcPts val="0"/>
              </a:spcAft>
              <a:defRPr sz="600"/>
            </a:lvl2pPr>
            <a:lvl3pPr>
              <a:spcAft>
                <a:spcPts val="0"/>
              </a:spcAft>
              <a:defRPr sz="600"/>
            </a:lvl3pPr>
            <a:lvl4pPr>
              <a:spcAft>
                <a:spcPts val="0"/>
              </a:spcAft>
              <a:defRPr sz="600"/>
            </a:lvl4pPr>
            <a:lvl5pPr>
              <a:spcAft>
                <a:spcPts val="0"/>
              </a:spcAft>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itle 5">
            <a:extLst>
              <a:ext uri="{FF2B5EF4-FFF2-40B4-BE49-F238E27FC236}">
                <a16:creationId xmlns:a16="http://schemas.microsoft.com/office/drawing/2014/main" id="{F686B7DD-8426-B403-1232-01E526F1848B}"/>
              </a:ext>
            </a:extLst>
          </p:cNvPr>
          <p:cNvSpPr>
            <a:spLocks noGrp="1"/>
          </p:cNvSpPr>
          <p:nvPr>
            <p:ph type="title"/>
          </p:nvPr>
        </p:nvSpPr>
        <p:spPr/>
        <p:txBody>
          <a:bodyPr/>
          <a:lstStyle/>
          <a:p>
            <a:r>
              <a:rPr lang="en-US"/>
              <a:t>Click to edit Master title style</a:t>
            </a:r>
            <a:endParaRPr lang="en-AU"/>
          </a:p>
        </p:txBody>
      </p:sp>
      <p:sp>
        <p:nvSpPr>
          <p:cNvPr id="7" name="Footer Placeholder 6">
            <a:extLst>
              <a:ext uri="{FF2B5EF4-FFF2-40B4-BE49-F238E27FC236}">
                <a16:creationId xmlns:a16="http://schemas.microsoft.com/office/drawing/2014/main" id="{30888D70-2D88-A9C0-5BC4-29B11C6C6912}"/>
              </a:ext>
            </a:extLst>
          </p:cNvPr>
          <p:cNvSpPr>
            <a:spLocks noGrp="1"/>
          </p:cNvSpPr>
          <p:nvPr>
            <p:ph type="ftr" sz="quarter" idx="54"/>
          </p:nvPr>
        </p:nvSpPr>
        <p:spPr>
          <a:xfrm>
            <a:off x="2539735" y="4722087"/>
            <a:ext cx="5703570" cy="118217"/>
          </a:xfrm>
        </p:spPr>
        <p:txBody>
          <a:bodyPr/>
          <a:lstStyle/>
          <a:p>
            <a:r>
              <a:rPr lang="en-US"/>
              <a:t>Insert Header &amp; Footer to update across all slides</a:t>
            </a:r>
            <a:endParaRPr lang="en-AU"/>
          </a:p>
        </p:txBody>
      </p:sp>
      <p:sp>
        <p:nvSpPr>
          <p:cNvPr id="8" name="Slide Number Placeholder 7">
            <a:extLst>
              <a:ext uri="{FF2B5EF4-FFF2-40B4-BE49-F238E27FC236}">
                <a16:creationId xmlns:a16="http://schemas.microsoft.com/office/drawing/2014/main" id="{3725E118-0767-CB41-8889-C6B78E3BECEB}"/>
              </a:ext>
            </a:extLst>
          </p:cNvPr>
          <p:cNvSpPr>
            <a:spLocks noGrp="1"/>
          </p:cNvSpPr>
          <p:nvPr>
            <p:ph type="sldNum" sz="quarter" idx="55"/>
          </p:nvPr>
        </p:nvSpPr>
        <p:spPr>
          <a:xfrm>
            <a:off x="8469756" y="4722087"/>
            <a:ext cx="349630" cy="118217"/>
          </a:xfrm>
        </p:spPr>
        <p:txBody>
          <a:bodyPr/>
          <a:lstStyle/>
          <a:p>
            <a:fld id="{F82478CC-1281-414B-9E8B-FC26D6B2B83D}" type="slidenum">
              <a:rPr lang="en-AU" smtClean="0"/>
              <a:pPr/>
              <a:t>‹#›</a:t>
            </a:fld>
            <a:endParaRPr lang="en-AU"/>
          </a:p>
        </p:txBody>
      </p:sp>
      <p:pic>
        <p:nvPicPr>
          <p:cNvPr id="48" name="Graphic 47">
            <a:extLst>
              <a:ext uri="{FF2B5EF4-FFF2-40B4-BE49-F238E27FC236}">
                <a16:creationId xmlns:a16="http://schemas.microsoft.com/office/drawing/2014/main" id="{560F36E2-D95D-EE61-15C5-741E2569F8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Tree>
    <p:extLst>
      <p:ext uri="{BB962C8B-B14F-4D97-AF65-F5344CB8AC3E}">
        <p14:creationId xmlns:p14="http://schemas.microsoft.com/office/powerpoint/2010/main" val="35263365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A_Costs_Annu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58CD2B8-C71E-449F-A3A1-7613D1E46253}"/>
              </a:ext>
            </a:extLst>
          </p:cNvPr>
          <p:cNvSpPr/>
          <p:nvPr userDrawn="1"/>
        </p:nvSpPr>
        <p:spPr>
          <a:xfrm>
            <a:off x="2535230" y="3642704"/>
            <a:ext cx="4701261" cy="504000"/>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0" rtlCol="0" anchor="ctr"/>
          <a:lstStyle/>
          <a:p>
            <a:pPr lvl="0"/>
            <a:endParaRPr lang="en-AU" sz="1350">
              <a:solidFill>
                <a:schemeClr val="bg1"/>
              </a:solidFill>
              <a:latin typeface="+mn-lt"/>
            </a:endParaRPr>
          </a:p>
        </p:txBody>
      </p:sp>
      <p:sp>
        <p:nvSpPr>
          <p:cNvPr id="18" name="Rectangle 17">
            <a:extLst>
              <a:ext uri="{FF2B5EF4-FFF2-40B4-BE49-F238E27FC236}">
                <a16:creationId xmlns:a16="http://schemas.microsoft.com/office/drawing/2014/main" id="{52885BE3-E233-4815-BCD4-570890FEE0A7}"/>
              </a:ext>
            </a:extLst>
          </p:cNvPr>
          <p:cNvSpPr/>
          <p:nvPr userDrawn="1"/>
        </p:nvSpPr>
        <p:spPr>
          <a:xfrm>
            <a:off x="7428121" y="1441566"/>
            <a:ext cx="1363454" cy="504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0" rtlCol="0" anchor="ctr"/>
          <a:lstStyle/>
          <a:p>
            <a:endParaRPr lang="en-AU" sz="1350">
              <a:solidFill>
                <a:schemeClr val="bg1"/>
              </a:solidFill>
              <a:latin typeface="+mn-lt"/>
            </a:endParaRPr>
          </a:p>
        </p:txBody>
      </p:sp>
      <p:sp>
        <p:nvSpPr>
          <p:cNvPr id="19" name="Rectangle 18">
            <a:extLst>
              <a:ext uri="{FF2B5EF4-FFF2-40B4-BE49-F238E27FC236}">
                <a16:creationId xmlns:a16="http://schemas.microsoft.com/office/drawing/2014/main" id="{87A84155-394D-47CD-88A3-D0148B790A1E}"/>
              </a:ext>
            </a:extLst>
          </p:cNvPr>
          <p:cNvSpPr/>
          <p:nvPr userDrawn="1"/>
        </p:nvSpPr>
        <p:spPr>
          <a:xfrm>
            <a:off x="7428121" y="2020364"/>
            <a:ext cx="1363454" cy="504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0" rtlCol="0" anchor="ctr"/>
          <a:lstStyle/>
          <a:p>
            <a:endParaRPr lang="en-AU" sz="1350">
              <a:solidFill>
                <a:schemeClr val="bg1"/>
              </a:solidFill>
              <a:latin typeface="+mn-lt"/>
            </a:endParaRPr>
          </a:p>
        </p:txBody>
      </p:sp>
      <p:sp>
        <p:nvSpPr>
          <p:cNvPr id="20" name="Rectangle 19">
            <a:extLst>
              <a:ext uri="{FF2B5EF4-FFF2-40B4-BE49-F238E27FC236}">
                <a16:creationId xmlns:a16="http://schemas.microsoft.com/office/drawing/2014/main" id="{BDB16AE5-8B6A-4967-B786-BEC1C98624CB}"/>
              </a:ext>
            </a:extLst>
          </p:cNvPr>
          <p:cNvSpPr/>
          <p:nvPr userDrawn="1"/>
        </p:nvSpPr>
        <p:spPr>
          <a:xfrm>
            <a:off x="7428121" y="2599162"/>
            <a:ext cx="1363454" cy="504000"/>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0" rtlCol="0" anchor="ctr"/>
          <a:lstStyle/>
          <a:p>
            <a:endParaRPr lang="en-AU" sz="1350">
              <a:solidFill>
                <a:schemeClr val="bg1"/>
              </a:solidFill>
              <a:latin typeface="+mn-lt"/>
            </a:endParaRPr>
          </a:p>
        </p:txBody>
      </p:sp>
      <p:sp>
        <p:nvSpPr>
          <p:cNvPr id="21" name="Rectangle 20">
            <a:extLst>
              <a:ext uri="{FF2B5EF4-FFF2-40B4-BE49-F238E27FC236}">
                <a16:creationId xmlns:a16="http://schemas.microsoft.com/office/drawing/2014/main" id="{C735A6F8-ABEE-4927-88DE-994F2146D338}"/>
              </a:ext>
            </a:extLst>
          </p:cNvPr>
          <p:cNvSpPr/>
          <p:nvPr userDrawn="1"/>
        </p:nvSpPr>
        <p:spPr>
          <a:xfrm>
            <a:off x="7428121" y="3174851"/>
            <a:ext cx="1363454" cy="4678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0" rtlCol="0" anchor="ctr"/>
          <a:lstStyle/>
          <a:p>
            <a:endParaRPr lang="en-AU" sz="1350">
              <a:solidFill>
                <a:schemeClr val="bg1"/>
              </a:solidFill>
              <a:latin typeface="+mn-lt"/>
            </a:endParaRPr>
          </a:p>
        </p:txBody>
      </p:sp>
      <p:sp>
        <p:nvSpPr>
          <p:cNvPr id="28" name="Rectangle 27">
            <a:extLst>
              <a:ext uri="{FF2B5EF4-FFF2-40B4-BE49-F238E27FC236}">
                <a16:creationId xmlns:a16="http://schemas.microsoft.com/office/drawing/2014/main" id="{9686080A-0D31-4B33-826C-22F2386519E0}"/>
              </a:ext>
            </a:extLst>
          </p:cNvPr>
          <p:cNvSpPr/>
          <p:nvPr userDrawn="1"/>
        </p:nvSpPr>
        <p:spPr>
          <a:xfrm>
            <a:off x="1027349" y="3642704"/>
            <a:ext cx="1308434" cy="504000"/>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0" rtlCol="0" anchor="ctr"/>
          <a:lstStyle/>
          <a:p>
            <a:pPr lvl="0"/>
            <a:endParaRPr lang="en-AU" sz="1350">
              <a:solidFill>
                <a:schemeClr val="bg1"/>
              </a:solidFill>
              <a:latin typeface="+mn-lt"/>
            </a:endParaRPr>
          </a:p>
        </p:txBody>
      </p:sp>
      <p:sp>
        <p:nvSpPr>
          <p:cNvPr id="30" name="Rectangle 29">
            <a:extLst>
              <a:ext uri="{FF2B5EF4-FFF2-40B4-BE49-F238E27FC236}">
                <a16:creationId xmlns:a16="http://schemas.microsoft.com/office/drawing/2014/main" id="{FB08A654-E18F-4799-8E03-74DC5FFF71B7}"/>
              </a:ext>
            </a:extLst>
          </p:cNvPr>
          <p:cNvSpPr/>
          <p:nvPr userDrawn="1"/>
        </p:nvSpPr>
        <p:spPr>
          <a:xfrm rot="16200000">
            <a:off x="-187260" y="2085911"/>
            <a:ext cx="1679929" cy="350399"/>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AU" sz="700">
                <a:solidFill>
                  <a:schemeClr val="bg2"/>
                </a:solidFill>
                <a:latin typeface="+mn-lt"/>
              </a:rPr>
              <a:t>ANNUAL RECURRING FEES</a:t>
            </a:r>
          </a:p>
        </p:txBody>
      </p:sp>
      <p:sp>
        <p:nvSpPr>
          <p:cNvPr id="37" name="Text Placeholder 2">
            <a:extLst>
              <a:ext uri="{FF2B5EF4-FFF2-40B4-BE49-F238E27FC236}">
                <a16:creationId xmlns:a16="http://schemas.microsoft.com/office/drawing/2014/main" id="{C5B375B8-9C2C-4B11-809E-8F0DAE09E02E}"/>
              </a:ext>
            </a:extLst>
          </p:cNvPr>
          <p:cNvSpPr>
            <a:spLocks noGrp="1"/>
          </p:cNvSpPr>
          <p:nvPr>
            <p:ph type="body" idx="41" hasCustomPrompt="1"/>
          </p:nvPr>
        </p:nvSpPr>
        <p:spPr>
          <a:xfrm>
            <a:off x="7428121" y="1491486"/>
            <a:ext cx="1346603" cy="245588"/>
          </a:xfrm>
        </p:spPr>
        <p:txBody>
          <a:bodyPr numCol="1">
            <a:normAutofit/>
          </a:bodyPr>
          <a:lstStyle>
            <a:lvl1pPr marL="0" marR="0" indent="0" algn="ctr" defTabSz="685800" rtl="0" eaLnBrk="1" fontAlgn="auto" latinLnBrk="0" hangingPunct="1">
              <a:lnSpc>
                <a:spcPct val="100000"/>
              </a:lnSpc>
              <a:spcBef>
                <a:spcPts val="0"/>
              </a:spcBef>
              <a:spcAft>
                <a:spcPts val="0"/>
              </a:spcAft>
              <a:buClr>
                <a:schemeClr val="tx1">
                  <a:lumMod val="50000"/>
                  <a:lumOff val="50000"/>
                </a:schemeClr>
              </a:buClr>
              <a:buSzTx/>
              <a:buFont typeface="Arial" panose="020B0604020202020204" pitchFamily="34" charset="0"/>
              <a:buNone/>
              <a:tabLst/>
              <a:defRPr sz="900" b="1">
                <a:solidFill>
                  <a:schemeClr val="bg2"/>
                </a:solidFill>
                <a:latin typeface="+mn-lt"/>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value</a:t>
            </a:r>
          </a:p>
        </p:txBody>
      </p:sp>
      <p:sp>
        <p:nvSpPr>
          <p:cNvPr id="39" name="Text Placeholder 2">
            <a:extLst>
              <a:ext uri="{FF2B5EF4-FFF2-40B4-BE49-F238E27FC236}">
                <a16:creationId xmlns:a16="http://schemas.microsoft.com/office/drawing/2014/main" id="{72BBBCFF-97CC-4A68-84E7-8AFCC640536A}"/>
              </a:ext>
            </a:extLst>
          </p:cNvPr>
          <p:cNvSpPr>
            <a:spLocks noGrp="1"/>
          </p:cNvSpPr>
          <p:nvPr>
            <p:ph type="body" idx="42" hasCustomPrompt="1"/>
          </p:nvPr>
        </p:nvSpPr>
        <p:spPr>
          <a:xfrm>
            <a:off x="7435937" y="2069666"/>
            <a:ext cx="1355638" cy="262112"/>
          </a:xfrm>
        </p:spPr>
        <p:txBody>
          <a:bodyPr numCol="1">
            <a:normAutofit/>
          </a:bodyPr>
          <a:lstStyle>
            <a:lvl1pPr marL="0" marR="0" indent="0" algn="ctr" defTabSz="685800" rtl="0" eaLnBrk="1" fontAlgn="auto" latinLnBrk="0" hangingPunct="1">
              <a:lnSpc>
                <a:spcPct val="100000"/>
              </a:lnSpc>
              <a:spcBef>
                <a:spcPts val="0"/>
              </a:spcBef>
              <a:spcAft>
                <a:spcPts val="0"/>
              </a:spcAft>
              <a:buClr>
                <a:schemeClr val="tx1">
                  <a:lumMod val="50000"/>
                  <a:lumOff val="50000"/>
                </a:schemeClr>
              </a:buClr>
              <a:buSzTx/>
              <a:buFont typeface="Arial" panose="020B0604020202020204" pitchFamily="34" charset="0"/>
              <a:buNone/>
              <a:tabLst/>
              <a:defRPr sz="900" b="1">
                <a:solidFill>
                  <a:schemeClr val="bg2"/>
                </a:solidFill>
                <a:latin typeface="+mn-lt"/>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value</a:t>
            </a:r>
          </a:p>
        </p:txBody>
      </p:sp>
      <p:sp>
        <p:nvSpPr>
          <p:cNvPr id="41" name="Text Placeholder 2">
            <a:extLst>
              <a:ext uri="{FF2B5EF4-FFF2-40B4-BE49-F238E27FC236}">
                <a16:creationId xmlns:a16="http://schemas.microsoft.com/office/drawing/2014/main" id="{4D3B190B-4D20-4720-8D86-718804F0F4D2}"/>
              </a:ext>
            </a:extLst>
          </p:cNvPr>
          <p:cNvSpPr>
            <a:spLocks noGrp="1"/>
          </p:cNvSpPr>
          <p:nvPr>
            <p:ph type="body" idx="43" hasCustomPrompt="1"/>
          </p:nvPr>
        </p:nvSpPr>
        <p:spPr>
          <a:xfrm>
            <a:off x="7435937" y="2648258"/>
            <a:ext cx="1363454" cy="257303"/>
          </a:xfrm>
        </p:spPr>
        <p:txBody>
          <a:bodyPr numCol="1">
            <a:normAutofit/>
          </a:bodyPr>
          <a:lstStyle>
            <a:lvl1pPr marL="0" marR="0" indent="0" algn="ctr" defTabSz="685800" rtl="0" eaLnBrk="1" fontAlgn="auto" latinLnBrk="0" hangingPunct="1">
              <a:lnSpc>
                <a:spcPct val="100000"/>
              </a:lnSpc>
              <a:spcBef>
                <a:spcPts val="0"/>
              </a:spcBef>
              <a:spcAft>
                <a:spcPts val="0"/>
              </a:spcAft>
              <a:buClr>
                <a:schemeClr val="tx1">
                  <a:lumMod val="50000"/>
                  <a:lumOff val="50000"/>
                </a:schemeClr>
              </a:buClr>
              <a:buSzTx/>
              <a:buFont typeface="Arial" panose="020B0604020202020204" pitchFamily="34" charset="0"/>
              <a:buNone/>
              <a:tabLst/>
              <a:defRPr sz="900" b="1">
                <a:solidFill>
                  <a:schemeClr val="bg2"/>
                </a:solidFill>
                <a:latin typeface="+mn-lt"/>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value</a:t>
            </a:r>
          </a:p>
        </p:txBody>
      </p:sp>
      <p:sp>
        <p:nvSpPr>
          <p:cNvPr id="43" name="Text Placeholder 2">
            <a:extLst>
              <a:ext uri="{FF2B5EF4-FFF2-40B4-BE49-F238E27FC236}">
                <a16:creationId xmlns:a16="http://schemas.microsoft.com/office/drawing/2014/main" id="{81C37A19-6A07-44F2-8D04-80FD370BBB61}"/>
              </a:ext>
            </a:extLst>
          </p:cNvPr>
          <p:cNvSpPr>
            <a:spLocks noGrp="1"/>
          </p:cNvSpPr>
          <p:nvPr>
            <p:ph type="body" idx="44" hasCustomPrompt="1"/>
          </p:nvPr>
        </p:nvSpPr>
        <p:spPr>
          <a:xfrm>
            <a:off x="7428121" y="3258603"/>
            <a:ext cx="1363454" cy="212239"/>
          </a:xfrm>
        </p:spPr>
        <p:txBody>
          <a:bodyPr numCol="1">
            <a:normAutofit/>
          </a:bodyPr>
          <a:lstStyle>
            <a:lvl1pPr marL="0" marR="0" indent="0" algn="ctr" defTabSz="685800" rtl="0" eaLnBrk="1" fontAlgn="auto" latinLnBrk="0" hangingPunct="1">
              <a:lnSpc>
                <a:spcPct val="100000"/>
              </a:lnSpc>
              <a:spcBef>
                <a:spcPts val="0"/>
              </a:spcBef>
              <a:spcAft>
                <a:spcPts val="0"/>
              </a:spcAft>
              <a:buClr>
                <a:schemeClr val="tx1">
                  <a:lumMod val="50000"/>
                  <a:lumOff val="50000"/>
                </a:schemeClr>
              </a:buClr>
              <a:buSzTx/>
              <a:buFont typeface="Arial" panose="020B0604020202020204" pitchFamily="34" charset="0"/>
              <a:buNone/>
              <a:tabLst/>
              <a:defRPr sz="900" b="1">
                <a:solidFill>
                  <a:schemeClr val="bg1"/>
                </a:solidFill>
                <a:latin typeface="+mn-lt"/>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value</a:t>
            </a:r>
          </a:p>
        </p:txBody>
      </p:sp>
      <p:sp>
        <p:nvSpPr>
          <p:cNvPr id="46" name="Text Placeholder 2">
            <a:extLst>
              <a:ext uri="{FF2B5EF4-FFF2-40B4-BE49-F238E27FC236}">
                <a16:creationId xmlns:a16="http://schemas.microsoft.com/office/drawing/2014/main" id="{B7B56E95-A23E-4C11-8E37-786EC2751EB0}"/>
              </a:ext>
            </a:extLst>
          </p:cNvPr>
          <p:cNvSpPr>
            <a:spLocks noGrp="1"/>
          </p:cNvSpPr>
          <p:nvPr>
            <p:ph type="body" idx="14" hasCustomPrompt="1"/>
          </p:nvPr>
        </p:nvSpPr>
        <p:spPr>
          <a:xfrm>
            <a:off x="492037" y="1122268"/>
            <a:ext cx="8299538" cy="298878"/>
          </a:xfrm>
        </p:spPr>
        <p:txBody>
          <a:bodyPr>
            <a:normAutofit/>
          </a:bodyPr>
          <a:lstStyle>
            <a:lvl1pPr marL="0" indent="0">
              <a:buNone/>
              <a:defRPr sz="800">
                <a:solidFill>
                  <a:schemeClr val="tx1">
                    <a:lumMod val="75000"/>
                    <a:lumOff val="25000"/>
                  </a:schemeClr>
                </a:solidFill>
                <a:latin typeface="+mn-lt"/>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intro here…</a:t>
            </a:r>
          </a:p>
        </p:txBody>
      </p:sp>
      <p:sp>
        <p:nvSpPr>
          <p:cNvPr id="47" name="Text Placeholder 2">
            <a:extLst>
              <a:ext uri="{FF2B5EF4-FFF2-40B4-BE49-F238E27FC236}">
                <a16:creationId xmlns:a16="http://schemas.microsoft.com/office/drawing/2014/main" id="{4DD11883-EE78-4A36-A79A-E6C83B8D0CCB}"/>
              </a:ext>
            </a:extLst>
          </p:cNvPr>
          <p:cNvSpPr>
            <a:spLocks noGrp="1"/>
          </p:cNvSpPr>
          <p:nvPr>
            <p:ph type="body" sz="quarter" idx="31" hasCustomPrompt="1"/>
          </p:nvPr>
        </p:nvSpPr>
        <p:spPr>
          <a:xfrm>
            <a:off x="492036" y="786660"/>
            <a:ext cx="8299538" cy="290470"/>
          </a:xfrm>
        </p:spPr>
        <p:txBody>
          <a:bodyPr>
            <a:normAutofit/>
          </a:bodyPr>
          <a:lstStyle>
            <a:lvl1pPr marL="0" indent="0">
              <a:buNone/>
              <a:defRPr sz="1200">
                <a:solidFill>
                  <a:schemeClr val="tx2"/>
                </a:solidFill>
                <a:latin typeface="+mn-lt"/>
                <a:cs typeface="Arial" panose="020B0604020202020204" pitchFamily="34" charset="0"/>
              </a:defRPr>
            </a:lvl1pPr>
            <a:lvl2pPr marL="342900" indent="0">
              <a:buNone/>
              <a:defRPr>
                <a:solidFill>
                  <a:schemeClr val="accent2"/>
                </a:solidFill>
                <a:latin typeface="Arial" panose="020B0604020202020204" pitchFamily="34" charset="0"/>
                <a:cs typeface="Arial" panose="020B0604020202020204" pitchFamily="34" charset="0"/>
              </a:defRPr>
            </a:lvl2pPr>
            <a:lvl3pPr marL="685800" indent="0">
              <a:buNone/>
              <a:defRPr>
                <a:solidFill>
                  <a:schemeClr val="accent2"/>
                </a:solidFill>
                <a:latin typeface="Arial" panose="020B0604020202020204" pitchFamily="34" charset="0"/>
                <a:cs typeface="Arial" panose="020B0604020202020204" pitchFamily="34" charset="0"/>
              </a:defRPr>
            </a:lvl3pPr>
            <a:lvl4pPr marL="1028700" indent="0">
              <a:buNone/>
              <a:defRPr>
                <a:solidFill>
                  <a:schemeClr val="accent2"/>
                </a:solidFill>
                <a:latin typeface="Arial" panose="020B0604020202020204" pitchFamily="34" charset="0"/>
                <a:cs typeface="Arial" panose="020B0604020202020204" pitchFamily="34" charset="0"/>
              </a:defRPr>
            </a:lvl4pPr>
            <a:lvl5pPr marL="1371600" indent="0">
              <a:buFont typeface="Arial" panose="020B0604020202020204" pitchFamily="34" charset="0"/>
              <a:buNone/>
              <a:defRPr>
                <a:solidFill>
                  <a:schemeClr val="accent2"/>
                </a:solidFill>
                <a:latin typeface="Arial" panose="020B0604020202020204" pitchFamily="34" charset="0"/>
                <a:cs typeface="Arial" panose="020B0604020202020204" pitchFamily="34" charset="0"/>
              </a:defRPr>
            </a:lvl5pPr>
          </a:lstStyle>
          <a:p>
            <a:pPr lvl="0"/>
            <a:r>
              <a:rPr lang="en-US"/>
              <a:t>Enter sub-title…</a:t>
            </a:r>
          </a:p>
        </p:txBody>
      </p:sp>
      <p:sp>
        <p:nvSpPr>
          <p:cNvPr id="52" name="Rectangle 51">
            <a:extLst>
              <a:ext uri="{FF2B5EF4-FFF2-40B4-BE49-F238E27FC236}">
                <a16:creationId xmlns:a16="http://schemas.microsoft.com/office/drawing/2014/main" id="{5C6452EE-35F3-4ACD-A300-BDE940907112}"/>
              </a:ext>
            </a:extLst>
          </p:cNvPr>
          <p:cNvSpPr/>
          <p:nvPr userDrawn="1"/>
        </p:nvSpPr>
        <p:spPr>
          <a:xfrm>
            <a:off x="6622335" y="3305359"/>
            <a:ext cx="606340" cy="187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r"/>
            <a:r>
              <a:rPr lang="en-AU" sz="750" b="1">
                <a:solidFill>
                  <a:schemeClr val="bg2"/>
                </a:solidFill>
                <a:latin typeface="+mn-lt"/>
              </a:rPr>
              <a:t>TOTAL</a:t>
            </a:r>
          </a:p>
        </p:txBody>
      </p:sp>
      <p:sp>
        <p:nvSpPr>
          <p:cNvPr id="66" name="Rectangle 65">
            <a:extLst>
              <a:ext uri="{FF2B5EF4-FFF2-40B4-BE49-F238E27FC236}">
                <a16:creationId xmlns:a16="http://schemas.microsoft.com/office/drawing/2014/main" id="{D7A11000-D839-41C2-A9E2-03BD5E95DBC4}"/>
              </a:ext>
            </a:extLst>
          </p:cNvPr>
          <p:cNvSpPr/>
          <p:nvPr userDrawn="1"/>
        </p:nvSpPr>
        <p:spPr>
          <a:xfrm>
            <a:off x="7428120" y="2908300"/>
            <a:ext cx="1371271" cy="187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lvl="0" algn="ctr"/>
            <a:r>
              <a:rPr lang="en-AU" sz="750">
                <a:solidFill>
                  <a:schemeClr val="bg2"/>
                </a:solidFill>
                <a:latin typeface="+mn-lt"/>
              </a:rPr>
              <a:t>Per month</a:t>
            </a:r>
          </a:p>
        </p:txBody>
      </p:sp>
      <p:sp>
        <p:nvSpPr>
          <p:cNvPr id="67" name="Rectangle 66">
            <a:extLst>
              <a:ext uri="{FF2B5EF4-FFF2-40B4-BE49-F238E27FC236}">
                <a16:creationId xmlns:a16="http://schemas.microsoft.com/office/drawing/2014/main" id="{E94799B3-5D39-454F-8E91-B68CEEE7EC7E}"/>
              </a:ext>
            </a:extLst>
          </p:cNvPr>
          <p:cNvSpPr/>
          <p:nvPr userDrawn="1"/>
        </p:nvSpPr>
        <p:spPr>
          <a:xfrm>
            <a:off x="7428121" y="3454148"/>
            <a:ext cx="1363454" cy="187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lvl="0" algn="ctr"/>
            <a:r>
              <a:rPr lang="en-AU" sz="750">
                <a:solidFill>
                  <a:schemeClr val="bg1"/>
                </a:solidFill>
                <a:latin typeface="+mn-lt"/>
              </a:rPr>
              <a:t>Per month</a:t>
            </a:r>
          </a:p>
        </p:txBody>
      </p:sp>
      <p:sp>
        <p:nvSpPr>
          <p:cNvPr id="68" name="Rectangle 67">
            <a:extLst>
              <a:ext uri="{FF2B5EF4-FFF2-40B4-BE49-F238E27FC236}">
                <a16:creationId xmlns:a16="http://schemas.microsoft.com/office/drawing/2014/main" id="{CD7B8679-9692-4310-BA15-296CB5A9C9B7}"/>
              </a:ext>
            </a:extLst>
          </p:cNvPr>
          <p:cNvSpPr/>
          <p:nvPr userDrawn="1"/>
        </p:nvSpPr>
        <p:spPr>
          <a:xfrm>
            <a:off x="7443753" y="2336687"/>
            <a:ext cx="1347822" cy="187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lvl="0" algn="ctr"/>
            <a:r>
              <a:rPr lang="en-AU" sz="750">
                <a:solidFill>
                  <a:schemeClr val="bg2"/>
                </a:solidFill>
                <a:latin typeface="+mn-lt"/>
              </a:rPr>
              <a:t>Per month</a:t>
            </a:r>
          </a:p>
        </p:txBody>
      </p:sp>
      <p:sp>
        <p:nvSpPr>
          <p:cNvPr id="69" name="Rectangle 68">
            <a:extLst>
              <a:ext uri="{FF2B5EF4-FFF2-40B4-BE49-F238E27FC236}">
                <a16:creationId xmlns:a16="http://schemas.microsoft.com/office/drawing/2014/main" id="{CFB1607B-58BF-46E6-82D8-34A55EB8AAB4}"/>
              </a:ext>
            </a:extLst>
          </p:cNvPr>
          <p:cNvSpPr/>
          <p:nvPr userDrawn="1"/>
        </p:nvSpPr>
        <p:spPr>
          <a:xfrm>
            <a:off x="7428120" y="1755858"/>
            <a:ext cx="1363455" cy="187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lvl="0" algn="ctr"/>
            <a:r>
              <a:rPr lang="en-AU" sz="750">
                <a:solidFill>
                  <a:schemeClr val="bg2"/>
                </a:solidFill>
                <a:latin typeface="+mn-lt"/>
              </a:rPr>
              <a:t>Per month</a:t>
            </a:r>
          </a:p>
        </p:txBody>
      </p:sp>
      <p:sp>
        <p:nvSpPr>
          <p:cNvPr id="73" name="Text Placeholder 2">
            <a:extLst>
              <a:ext uri="{FF2B5EF4-FFF2-40B4-BE49-F238E27FC236}">
                <a16:creationId xmlns:a16="http://schemas.microsoft.com/office/drawing/2014/main" id="{90AAA7A6-CC4B-4234-F462-D7AC0B8C43E6}"/>
              </a:ext>
            </a:extLst>
          </p:cNvPr>
          <p:cNvSpPr>
            <a:spLocks noGrp="1"/>
          </p:cNvSpPr>
          <p:nvPr>
            <p:ph type="body" sz="quarter" idx="53" hasCustomPrompt="1"/>
          </p:nvPr>
        </p:nvSpPr>
        <p:spPr>
          <a:xfrm>
            <a:off x="2543043" y="3642704"/>
            <a:ext cx="4693445" cy="508144"/>
          </a:xfrm>
        </p:spPr>
        <p:txBody>
          <a:bodyPr lIns="72000" tIns="72000" numCol="2" spcCol="180000">
            <a:noAutofit/>
          </a:bodyPr>
          <a:lstStyle>
            <a:lvl1pPr>
              <a:lnSpc>
                <a:spcPct val="90000"/>
              </a:lnSpc>
              <a:spcAft>
                <a:spcPts val="0"/>
              </a:spcAft>
              <a:defRPr sz="600"/>
            </a:lvl1pPr>
            <a:lvl2pPr>
              <a:spcAft>
                <a:spcPts val="0"/>
              </a:spcAft>
              <a:defRPr sz="600"/>
            </a:lvl2pPr>
            <a:lvl3pPr>
              <a:spcAft>
                <a:spcPts val="0"/>
              </a:spcAft>
              <a:defRPr sz="600"/>
            </a:lvl3pPr>
            <a:lvl4pPr>
              <a:spcAft>
                <a:spcPts val="0"/>
              </a:spcAft>
              <a:defRPr sz="600"/>
            </a:lvl4pPr>
            <a:lvl5pPr>
              <a:spcAft>
                <a:spcPts val="0"/>
              </a:spcAft>
              <a:defRPr sz="600"/>
            </a:lvl5pPr>
          </a:lstStyle>
          <a:p>
            <a:pPr lvl="0"/>
            <a:r>
              <a:rPr lang="en-US"/>
              <a:t>Click to edit Master text </a:t>
            </a:r>
            <a:r>
              <a:rPr lang="en-US" err="1"/>
              <a:t>steyles</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6" name="Title 5">
            <a:extLst>
              <a:ext uri="{FF2B5EF4-FFF2-40B4-BE49-F238E27FC236}">
                <a16:creationId xmlns:a16="http://schemas.microsoft.com/office/drawing/2014/main" id="{F686B7DD-8426-B403-1232-01E526F1848B}"/>
              </a:ext>
            </a:extLst>
          </p:cNvPr>
          <p:cNvSpPr>
            <a:spLocks noGrp="1"/>
          </p:cNvSpPr>
          <p:nvPr>
            <p:ph type="title"/>
          </p:nvPr>
        </p:nvSpPr>
        <p:spPr/>
        <p:txBody>
          <a:bodyPr/>
          <a:lstStyle/>
          <a:p>
            <a:r>
              <a:rPr lang="en-US"/>
              <a:t>Click to edit Master title style</a:t>
            </a:r>
            <a:endParaRPr lang="en-AU"/>
          </a:p>
        </p:txBody>
      </p:sp>
      <p:sp>
        <p:nvSpPr>
          <p:cNvPr id="7" name="Footer Placeholder 6">
            <a:extLst>
              <a:ext uri="{FF2B5EF4-FFF2-40B4-BE49-F238E27FC236}">
                <a16:creationId xmlns:a16="http://schemas.microsoft.com/office/drawing/2014/main" id="{30888D70-2D88-A9C0-5BC4-29B11C6C6912}"/>
              </a:ext>
            </a:extLst>
          </p:cNvPr>
          <p:cNvSpPr>
            <a:spLocks noGrp="1"/>
          </p:cNvSpPr>
          <p:nvPr>
            <p:ph type="ftr" sz="quarter" idx="54"/>
          </p:nvPr>
        </p:nvSpPr>
        <p:spPr>
          <a:xfrm>
            <a:off x="2539735" y="4722087"/>
            <a:ext cx="5703570" cy="118217"/>
          </a:xfrm>
        </p:spPr>
        <p:txBody>
          <a:bodyPr/>
          <a:lstStyle/>
          <a:p>
            <a:r>
              <a:rPr lang="en-US"/>
              <a:t>Insert Header &amp; Footer to update across all slides</a:t>
            </a:r>
            <a:endParaRPr lang="en-AU"/>
          </a:p>
        </p:txBody>
      </p:sp>
      <p:sp>
        <p:nvSpPr>
          <p:cNvPr id="8" name="Slide Number Placeholder 7">
            <a:extLst>
              <a:ext uri="{FF2B5EF4-FFF2-40B4-BE49-F238E27FC236}">
                <a16:creationId xmlns:a16="http://schemas.microsoft.com/office/drawing/2014/main" id="{3725E118-0767-CB41-8889-C6B78E3BECEB}"/>
              </a:ext>
            </a:extLst>
          </p:cNvPr>
          <p:cNvSpPr>
            <a:spLocks noGrp="1"/>
          </p:cNvSpPr>
          <p:nvPr>
            <p:ph type="sldNum" sz="quarter" idx="55"/>
          </p:nvPr>
        </p:nvSpPr>
        <p:spPr>
          <a:xfrm>
            <a:off x="8469756" y="4722087"/>
            <a:ext cx="349630" cy="118217"/>
          </a:xfrm>
        </p:spPr>
        <p:txBody>
          <a:bodyPr/>
          <a:lstStyle/>
          <a:p>
            <a:fld id="{F82478CC-1281-414B-9E8B-FC26D6B2B83D}" type="slidenum">
              <a:rPr lang="en-AU" smtClean="0"/>
              <a:pPr/>
              <a:t>‹#›</a:t>
            </a:fld>
            <a:endParaRPr lang="en-AU"/>
          </a:p>
        </p:txBody>
      </p:sp>
      <p:sp>
        <p:nvSpPr>
          <p:cNvPr id="60" name="Rectangle 59">
            <a:extLst>
              <a:ext uri="{FF2B5EF4-FFF2-40B4-BE49-F238E27FC236}">
                <a16:creationId xmlns:a16="http://schemas.microsoft.com/office/drawing/2014/main" id="{37D348E6-F1F7-0494-BB3E-C33CD9109797}"/>
              </a:ext>
            </a:extLst>
          </p:cNvPr>
          <p:cNvSpPr/>
          <p:nvPr userDrawn="1"/>
        </p:nvSpPr>
        <p:spPr>
          <a:xfrm rot="16200000">
            <a:off x="400704" y="3719504"/>
            <a:ext cx="504001" cy="350399"/>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AU" sz="700">
                <a:solidFill>
                  <a:schemeClr val="bg2"/>
                </a:solidFill>
                <a:latin typeface="+mn-lt"/>
              </a:rPr>
              <a:t>OUT OF SCOPE</a:t>
            </a:r>
          </a:p>
        </p:txBody>
      </p:sp>
      <p:pic>
        <p:nvPicPr>
          <p:cNvPr id="44" name="Graphic 43">
            <a:extLst>
              <a:ext uri="{FF2B5EF4-FFF2-40B4-BE49-F238E27FC236}">
                <a16:creationId xmlns:a16="http://schemas.microsoft.com/office/drawing/2014/main" id="{EE4B1BB0-FB9F-E0E4-594B-89B3A56198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
        <p:nvSpPr>
          <p:cNvPr id="40" name="Rectangle 39">
            <a:extLst>
              <a:ext uri="{FF2B5EF4-FFF2-40B4-BE49-F238E27FC236}">
                <a16:creationId xmlns:a16="http://schemas.microsoft.com/office/drawing/2014/main" id="{6F97B2E6-49E8-D342-94E2-6C4CE0E1790C}"/>
              </a:ext>
            </a:extLst>
          </p:cNvPr>
          <p:cNvSpPr/>
          <p:nvPr userDrawn="1"/>
        </p:nvSpPr>
        <p:spPr>
          <a:xfrm>
            <a:off x="2535230" y="1449429"/>
            <a:ext cx="4701261" cy="504000"/>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0" rtlCol="0" anchor="ctr"/>
          <a:lstStyle/>
          <a:p>
            <a:pPr lvl="0"/>
            <a:endParaRPr lang="en-AU" sz="1350">
              <a:solidFill>
                <a:schemeClr val="bg1"/>
              </a:solidFill>
              <a:latin typeface="+mn-lt"/>
            </a:endParaRPr>
          </a:p>
        </p:txBody>
      </p:sp>
      <p:sp>
        <p:nvSpPr>
          <p:cNvPr id="45" name="Rectangle 44">
            <a:extLst>
              <a:ext uri="{FF2B5EF4-FFF2-40B4-BE49-F238E27FC236}">
                <a16:creationId xmlns:a16="http://schemas.microsoft.com/office/drawing/2014/main" id="{997229C1-42BA-82ED-A25F-7BE5E87C8931}"/>
              </a:ext>
            </a:extLst>
          </p:cNvPr>
          <p:cNvSpPr/>
          <p:nvPr userDrawn="1"/>
        </p:nvSpPr>
        <p:spPr>
          <a:xfrm>
            <a:off x="1035165" y="1449429"/>
            <a:ext cx="1308434" cy="504000"/>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0" rtlCol="0" anchor="ctr"/>
          <a:lstStyle/>
          <a:p>
            <a:pPr lvl="0"/>
            <a:endParaRPr lang="en-AU" sz="1350">
              <a:solidFill>
                <a:schemeClr val="bg1"/>
              </a:solidFill>
              <a:latin typeface="+mn-lt"/>
            </a:endParaRPr>
          </a:p>
        </p:txBody>
      </p:sp>
      <p:sp>
        <p:nvSpPr>
          <p:cNvPr id="48" name="Text Placeholder 2">
            <a:extLst>
              <a:ext uri="{FF2B5EF4-FFF2-40B4-BE49-F238E27FC236}">
                <a16:creationId xmlns:a16="http://schemas.microsoft.com/office/drawing/2014/main" id="{36911A1F-D82F-4236-E887-C48F0BBEE73B}"/>
              </a:ext>
            </a:extLst>
          </p:cNvPr>
          <p:cNvSpPr>
            <a:spLocks noGrp="1"/>
          </p:cNvSpPr>
          <p:nvPr>
            <p:ph type="body" idx="47" hasCustomPrompt="1"/>
          </p:nvPr>
        </p:nvSpPr>
        <p:spPr>
          <a:xfrm>
            <a:off x="1035164" y="1449932"/>
            <a:ext cx="1308434" cy="503494"/>
          </a:xfrm>
        </p:spPr>
        <p:txBody>
          <a:bodyPr lIns="72000" tIns="72000" numCol="1">
            <a:normAutofit/>
          </a:bodyPr>
          <a:lstStyle>
            <a:lvl1pPr marL="0" marR="0" indent="0" algn="l" defTabSz="685800" rtl="0" eaLnBrk="1" fontAlgn="auto" latinLnBrk="0" hangingPunct="1">
              <a:lnSpc>
                <a:spcPct val="100000"/>
              </a:lnSpc>
              <a:spcBef>
                <a:spcPts val="0"/>
              </a:spcBef>
              <a:spcAft>
                <a:spcPts val="0"/>
              </a:spcAft>
              <a:buClr>
                <a:schemeClr val="tx1">
                  <a:lumMod val="50000"/>
                  <a:lumOff val="50000"/>
                </a:schemeClr>
              </a:buClr>
              <a:buSzTx/>
              <a:buFont typeface="Arial" panose="020B0604020202020204" pitchFamily="34" charset="0"/>
              <a:buNone/>
              <a:tabLst/>
              <a:defRPr sz="1200">
                <a:solidFill>
                  <a:schemeClr val="bg2"/>
                </a:solidFill>
                <a:latin typeface="+mn-lt"/>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text…</a:t>
            </a:r>
          </a:p>
        </p:txBody>
      </p:sp>
      <p:sp>
        <p:nvSpPr>
          <p:cNvPr id="53" name="Text Placeholder 2">
            <a:extLst>
              <a:ext uri="{FF2B5EF4-FFF2-40B4-BE49-F238E27FC236}">
                <a16:creationId xmlns:a16="http://schemas.microsoft.com/office/drawing/2014/main" id="{7F0CDE2D-7869-7AF1-363A-1501DFEC202D}"/>
              </a:ext>
            </a:extLst>
          </p:cNvPr>
          <p:cNvSpPr>
            <a:spLocks noGrp="1"/>
          </p:cNvSpPr>
          <p:nvPr>
            <p:ph type="body" sz="quarter" idx="50"/>
          </p:nvPr>
        </p:nvSpPr>
        <p:spPr>
          <a:xfrm>
            <a:off x="2543044" y="1449426"/>
            <a:ext cx="4693444" cy="490000"/>
          </a:xfrm>
        </p:spPr>
        <p:txBody>
          <a:bodyPr lIns="72000" tIns="72000" numCol="2" spcCol="180000">
            <a:noAutofit/>
          </a:bodyPr>
          <a:lstStyle>
            <a:lvl1pPr>
              <a:lnSpc>
                <a:spcPct val="90000"/>
              </a:lnSpc>
              <a:spcAft>
                <a:spcPts val="0"/>
              </a:spcAft>
              <a:defRPr sz="600"/>
            </a:lvl1pPr>
            <a:lvl2pPr>
              <a:spcAft>
                <a:spcPts val="0"/>
              </a:spcAft>
              <a:defRPr sz="600"/>
            </a:lvl2pPr>
            <a:lvl3pPr>
              <a:spcAft>
                <a:spcPts val="0"/>
              </a:spcAft>
              <a:defRPr sz="600"/>
            </a:lvl3pPr>
            <a:lvl4pPr>
              <a:spcAft>
                <a:spcPts val="0"/>
              </a:spcAft>
              <a:defRPr sz="600"/>
            </a:lvl4pPr>
            <a:lvl5pPr>
              <a:spcAft>
                <a:spcPts val="0"/>
              </a:spcAft>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5" name="Rectangle 54">
            <a:extLst>
              <a:ext uri="{FF2B5EF4-FFF2-40B4-BE49-F238E27FC236}">
                <a16:creationId xmlns:a16="http://schemas.microsoft.com/office/drawing/2014/main" id="{6C475B14-A8D2-DEFC-463C-730862D8FABC}"/>
              </a:ext>
            </a:extLst>
          </p:cNvPr>
          <p:cNvSpPr/>
          <p:nvPr userDrawn="1"/>
        </p:nvSpPr>
        <p:spPr>
          <a:xfrm>
            <a:off x="2535230" y="2027923"/>
            <a:ext cx="4701261" cy="504000"/>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0" rtlCol="0" anchor="ctr"/>
          <a:lstStyle/>
          <a:p>
            <a:pPr lvl="0"/>
            <a:endParaRPr lang="en-AU" sz="1350">
              <a:solidFill>
                <a:schemeClr val="bg1"/>
              </a:solidFill>
              <a:latin typeface="+mn-lt"/>
            </a:endParaRPr>
          </a:p>
        </p:txBody>
      </p:sp>
      <p:sp>
        <p:nvSpPr>
          <p:cNvPr id="56" name="Rectangle 55">
            <a:extLst>
              <a:ext uri="{FF2B5EF4-FFF2-40B4-BE49-F238E27FC236}">
                <a16:creationId xmlns:a16="http://schemas.microsoft.com/office/drawing/2014/main" id="{05E9AB06-BE79-910B-4B2C-C9695DF9C161}"/>
              </a:ext>
            </a:extLst>
          </p:cNvPr>
          <p:cNvSpPr/>
          <p:nvPr userDrawn="1"/>
        </p:nvSpPr>
        <p:spPr>
          <a:xfrm>
            <a:off x="1035165" y="2023252"/>
            <a:ext cx="1308434" cy="504000"/>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0" rtlCol="0" anchor="ctr"/>
          <a:lstStyle/>
          <a:p>
            <a:pPr lvl="0"/>
            <a:endParaRPr lang="en-AU" sz="1350">
              <a:solidFill>
                <a:schemeClr val="bg1"/>
              </a:solidFill>
              <a:latin typeface="+mn-lt"/>
            </a:endParaRPr>
          </a:p>
        </p:txBody>
      </p:sp>
      <p:sp>
        <p:nvSpPr>
          <p:cNvPr id="57" name="Text Placeholder 2">
            <a:extLst>
              <a:ext uri="{FF2B5EF4-FFF2-40B4-BE49-F238E27FC236}">
                <a16:creationId xmlns:a16="http://schemas.microsoft.com/office/drawing/2014/main" id="{619A6049-D684-DBFE-05F6-890C16743506}"/>
              </a:ext>
            </a:extLst>
          </p:cNvPr>
          <p:cNvSpPr>
            <a:spLocks noGrp="1"/>
          </p:cNvSpPr>
          <p:nvPr>
            <p:ph type="body" idx="56" hasCustomPrompt="1"/>
          </p:nvPr>
        </p:nvSpPr>
        <p:spPr>
          <a:xfrm>
            <a:off x="1035164" y="2028426"/>
            <a:ext cx="1308434" cy="503494"/>
          </a:xfrm>
        </p:spPr>
        <p:txBody>
          <a:bodyPr lIns="72000" tIns="72000" numCol="1">
            <a:normAutofit/>
          </a:bodyPr>
          <a:lstStyle>
            <a:lvl1pPr marL="0" marR="0" indent="0" algn="l" defTabSz="685800" rtl="0" eaLnBrk="1" fontAlgn="auto" latinLnBrk="0" hangingPunct="1">
              <a:lnSpc>
                <a:spcPct val="100000"/>
              </a:lnSpc>
              <a:spcBef>
                <a:spcPts val="0"/>
              </a:spcBef>
              <a:spcAft>
                <a:spcPts val="0"/>
              </a:spcAft>
              <a:buClr>
                <a:schemeClr val="tx1">
                  <a:lumMod val="50000"/>
                  <a:lumOff val="50000"/>
                </a:schemeClr>
              </a:buClr>
              <a:buSzTx/>
              <a:buFont typeface="Arial" panose="020B0604020202020204" pitchFamily="34" charset="0"/>
              <a:buNone/>
              <a:tabLst/>
              <a:defRPr sz="1200">
                <a:solidFill>
                  <a:schemeClr val="bg2"/>
                </a:solidFill>
                <a:latin typeface="+mn-lt"/>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text…</a:t>
            </a:r>
          </a:p>
        </p:txBody>
      </p:sp>
      <p:sp>
        <p:nvSpPr>
          <p:cNvPr id="58" name="Text Placeholder 2">
            <a:extLst>
              <a:ext uri="{FF2B5EF4-FFF2-40B4-BE49-F238E27FC236}">
                <a16:creationId xmlns:a16="http://schemas.microsoft.com/office/drawing/2014/main" id="{BBDCFC0D-3B3E-A44E-F8CA-9BCE5E4DACCF}"/>
              </a:ext>
            </a:extLst>
          </p:cNvPr>
          <p:cNvSpPr>
            <a:spLocks noGrp="1"/>
          </p:cNvSpPr>
          <p:nvPr>
            <p:ph type="body" sz="quarter" idx="57"/>
          </p:nvPr>
        </p:nvSpPr>
        <p:spPr>
          <a:xfrm>
            <a:off x="2543044" y="2027920"/>
            <a:ext cx="4693444" cy="490000"/>
          </a:xfrm>
        </p:spPr>
        <p:txBody>
          <a:bodyPr lIns="72000" tIns="72000" numCol="2" spcCol="180000">
            <a:noAutofit/>
          </a:bodyPr>
          <a:lstStyle>
            <a:lvl1pPr>
              <a:lnSpc>
                <a:spcPct val="90000"/>
              </a:lnSpc>
              <a:spcAft>
                <a:spcPts val="0"/>
              </a:spcAft>
              <a:defRPr sz="600"/>
            </a:lvl1pPr>
            <a:lvl2pPr>
              <a:spcAft>
                <a:spcPts val="0"/>
              </a:spcAft>
              <a:defRPr sz="600"/>
            </a:lvl2pPr>
            <a:lvl3pPr>
              <a:spcAft>
                <a:spcPts val="0"/>
              </a:spcAft>
              <a:defRPr sz="600"/>
            </a:lvl3pPr>
            <a:lvl4pPr>
              <a:spcAft>
                <a:spcPts val="0"/>
              </a:spcAft>
              <a:defRPr sz="600"/>
            </a:lvl4pPr>
            <a:lvl5pPr>
              <a:spcAft>
                <a:spcPts val="0"/>
              </a:spcAft>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9" name="Rectangle 58">
            <a:extLst>
              <a:ext uri="{FF2B5EF4-FFF2-40B4-BE49-F238E27FC236}">
                <a16:creationId xmlns:a16="http://schemas.microsoft.com/office/drawing/2014/main" id="{9CA86F48-5742-E42E-8406-85855C191ED7}"/>
              </a:ext>
            </a:extLst>
          </p:cNvPr>
          <p:cNvSpPr/>
          <p:nvPr userDrawn="1"/>
        </p:nvSpPr>
        <p:spPr>
          <a:xfrm>
            <a:off x="2535230" y="2597076"/>
            <a:ext cx="4701261" cy="504000"/>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0" rtlCol="0" anchor="ctr"/>
          <a:lstStyle/>
          <a:p>
            <a:pPr lvl="0"/>
            <a:endParaRPr lang="en-AU" sz="1350">
              <a:solidFill>
                <a:schemeClr val="bg1"/>
              </a:solidFill>
              <a:latin typeface="+mn-lt"/>
            </a:endParaRPr>
          </a:p>
        </p:txBody>
      </p:sp>
      <p:sp>
        <p:nvSpPr>
          <p:cNvPr id="61" name="Rectangle 60">
            <a:extLst>
              <a:ext uri="{FF2B5EF4-FFF2-40B4-BE49-F238E27FC236}">
                <a16:creationId xmlns:a16="http://schemas.microsoft.com/office/drawing/2014/main" id="{51E24F56-D3D2-CA6C-B0E4-40238040DBDD}"/>
              </a:ext>
            </a:extLst>
          </p:cNvPr>
          <p:cNvSpPr/>
          <p:nvPr userDrawn="1"/>
        </p:nvSpPr>
        <p:spPr>
          <a:xfrm>
            <a:off x="1035165" y="2597076"/>
            <a:ext cx="1308434" cy="504000"/>
          </a:xfrm>
          <a:prstGeom prst="rect">
            <a:avLst/>
          </a:pr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0" rtlCol="0" anchor="ctr"/>
          <a:lstStyle/>
          <a:p>
            <a:pPr lvl="0"/>
            <a:endParaRPr lang="en-AU" sz="1350">
              <a:solidFill>
                <a:schemeClr val="bg1"/>
              </a:solidFill>
              <a:latin typeface="+mn-lt"/>
            </a:endParaRPr>
          </a:p>
        </p:txBody>
      </p:sp>
      <p:sp>
        <p:nvSpPr>
          <p:cNvPr id="62" name="Text Placeholder 2">
            <a:extLst>
              <a:ext uri="{FF2B5EF4-FFF2-40B4-BE49-F238E27FC236}">
                <a16:creationId xmlns:a16="http://schemas.microsoft.com/office/drawing/2014/main" id="{D22FA32B-DEE3-8E91-37D4-60233B31C412}"/>
              </a:ext>
            </a:extLst>
          </p:cNvPr>
          <p:cNvSpPr>
            <a:spLocks noGrp="1"/>
          </p:cNvSpPr>
          <p:nvPr>
            <p:ph type="body" idx="58" hasCustomPrompt="1"/>
          </p:nvPr>
        </p:nvSpPr>
        <p:spPr>
          <a:xfrm>
            <a:off x="1035164" y="2597579"/>
            <a:ext cx="1308434" cy="503494"/>
          </a:xfrm>
        </p:spPr>
        <p:txBody>
          <a:bodyPr lIns="72000" tIns="72000" numCol="1">
            <a:normAutofit/>
          </a:bodyPr>
          <a:lstStyle>
            <a:lvl1pPr marL="0" marR="0" indent="0" algn="l" defTabSz="685800" rtl="0" eaLnBrk="1" fontAlgn="auto" latinLnBrk="0" hangingPunct="1">
              <a:lnSpc>
                <a:spcPct val="100000"/>
              </a:lnSpc>
              <a:spcBef>
                <a:spcPts val="0"/>
              </a:spcBef>
              <a:spcAft>
                <a:spcPts val="0"/>
              </a:spcAft>
              <a:buClr>
                <a:schemeClr val="tx1">
                  <a:lumMod val="50000"/>
                  <a:lumOff val="50000"/>
                </a:schemeClr>
              </a:buClr>
              <a:buSzTx/>
              <a:buFont typeface="Arial" panose="020B0604020202020204" pitchFamily="34" charset="0"/>
              <a:buNone/>
              <a:tabLst/>
              <a:defRPr sz="1200">
                <a:solidFill>
                  <a:schemeClr val="bg2"/>
                </a:solidFill>
                <a:latin typeface="+mn-lt"/>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text…</a:t>
            </a:r>
          </a:p>
        </p:txBody>
      </p:sp>
      <p:sp>
        <p:nvSpPr>
          <p:cNvPr id="63" name="Text Placeholder 2">
            <a:extLst>
              <a:ext uri="{FF2B5EF4-FFF2-40B4-BE49-F238E27FC236}">
                <a16:creationId xmlns:a16="http://schemas.microsoft.com/office/drawing/2014/main" id="{59A1B747-9399-6681-C8F4-058F60865669}"/>
              </a:ext>
            </a:extLst>
          </p:cNvPr>
          <p:cNvSpPr>
            <a:spLocks noGrp="1"/>
          </p:cNvSpPr>
          <p:nvPr>
            <p:ph type="body" sz="quarter" idx="59"/>
          </p:nvPr>
        </p:nvSpPr>
        <p:spPr>
          <a:xfrm>
            <a:off x="2543044" y="2597073"/>
            <a:ext cx="4693444" cy="490000"/>
          </a:xfrm>
        </p:spPr>
        <p:txBody>
          <a:bodyPr lIns="72000" tIns="72000" numCol="2" spcCol="180000">
            <a:noAutofit/>
          </a:bodyPr>
          <a:lstStyle>
            <a:lvl1pPr>
              <a:lnSpc>
                <a:spcPct val="90000"/>
              </a:lnSpc>
              <a:spcAft>
                <a:spcPts val="0"/>
              </a:spcAft>
              <a:defRPr sz="600"/>
            </a:lvl1pPr>
            <a:lvl2pPr>
              <a:spcAft>
                <a:spcPts val="0"/>
              </a:spcAft>
              <a:defRPr sz="600"/>
            </a:lvl2pPr>
            <a:lvl3pPr>
              <a:spcAft>
                <a:spcPts val="0"/>
              </a:spcAft>
              <a:defRPr sz="600"/>
            </a:lvl3pPr>
            <a:lvl4pPr>
              <a:spcAft>
                <a:spcPts val="0"/>
              </a:spcAft>
              <a:defRPr sz="600"/>
            </a:lvl4pPr>
            <a:lvl5pPr>
              <a:spcAft>
                <a:spcPts val="0"/>
              </a:spcAft>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4" name="Text Placeholder 2">
            <a:extLst>
              <a:ext uri="{FF2B5EF4-FFF2-40B4-BE49-F238E27FC236}">
                <a16:creationId xmlns:a16="http://schemas.microsoft.com/office/drawing/2014/main" id="{D15EB6AF-5990-FE7B-57F9-6E20D949F191}"/>
              </a:ext>
            </a:extLst>
          </p:cNvPr>
          <p:cNvSpPr>
            <a:spLocks noGrp="1"/>
          </p:cNvSpPr>
          <p:nvPr>
            <p:ph type="body" idx="60" hasCustomPrompt="1"/>
          </p:nvPr>
        </p:nvSpPr>
        <p:spPr>
          <a:xfrm>
            <a:off x="1035164" y="3645329"/>
            <a:ext cx="1308434" cy="503494"/>
          </a:xfrm>
        </p:spPr>
        <p:txBody>
          <a:bodyPr lIns="72000" tIns="72000" numCol="1">
            <a:normAutofit/>
          </a:bodyPr>
          <a:lstStyle>
            <a:lvl1pPr marL="0" marR="0" indent="0" algn="l" defTabSz="685800" rtl="0" eaLnBrk="1" fontAlgn="auto" latinLnBrk="0" hangingPunct="1">
              <a:lnSpc>
                <a:spcPct val="100000"/>
              </a:lnSpc>
              <a:spcBef>
                <a:spcPts val="0"/>
              </a:spcBef>
              <a:spcAft>
                <a:spcPts val="0"/>
              </a:spcAft>
              <a:buClr>
                <a:schemeClr val="tx1">
                  <a:lumMod val="50000"/>
                  <a:lumOff val="50000"/>
                </a:schemeClr>
              </a:buClr>
              <a:buSzTx/>
              <a:buFont typeface="Arial" panose="020B0604020202020204" pitchFamily="34" charset="0"/>
              <a:buNone/>
              <a:tabLst/>
              <a:defRPr sz="1200">
                <a:solidFill>
                  <a:schemeClr val="bg2"/>
                </a:solidFill>
                <a:latin typeface="+mn-lt"/>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Enter text…</a:t>
            </a:r>
          </a:p>
        </p:txBody>
      </p:sp>
    </p:spTree>
    <p:extLst>
      <p:ext uri="{BB962C8B-B14F-4D97-AF65-F5344CB8AC3E}">
        <p14:creationId xmlns:p14="http://schemas.microsoft.com/office/powerpoint/2010/main" val="40943647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1_Back Page-Nga Mihi">
    <p:bg>
      <p:bgPr>
        <a:solidFill>
          <a:srgbClr val="0067B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80B9F6-45B2-61E0-D638-8024C2332A6C}"/>
              </a:ext>
            </a:extLst>
          </p:cNvPr>
          <p:cNvPicPr>
            <a:picLocks noChangeAspect="1"/>
          </p:cNvPicPr>
          <p:nvPr userDrawn="1"/>
        </p:nvPicPr>
        <p:blipFill>
          <a:blip r:embed="rId2"/>
          <a:stretch>
            <a:fillRect/>
          </a:stretch>
        </p:blipFill>
        <p:spPr>
          <a:xfrm>
            <a:off x="4141033" y="1427817"/>
            <a:ext cx="850943" cy="522104"/>
          </a:xfrm>
          <a:prstGeom prst="rect">
            <a:avLst/>
          </a:prstGeom>
        </p:spPr>
      </p:pic>
      <p:sp>
        <p:nvSpPr>
          <p:cNvPr id="5" name="TextBox 4">
            <a:extLst>
              <a:ext uri="{FF2B5EF4-FFF2-40B4-BE49-F238E27FC236}">
                <a16:creationId xmlns:a16="http://schemas.microsoft.com/office/drawing/2014/main" id="{FA7C15CE-B72B-75E8-6C2A-D35B3C10001E}"/>
              </a:ext>
            </a:extLst>
          </p:cNvPr>
          <p:cNvSpPr txBox="1"/>
          <p:nvPr userDrawn="1"/>
        </p:nvSpPr>
        <p:spPr>
          <a:xfrm>
            <a:off x="3855928" y="2041912"/>
            <a:ext cx="1435917" cy="458420"/>
          </a:xfrm>
          <a:prstGeom prst="rect">
            <a:avLst/>
          </a:prstGeom>
        </p:spPr>
        <p:txBody>
          <a:bodyPr vert="horz" wrap="square" lIns="0" tIns="0" rIns="0" bIns="0" rtlCol="0">
            <a:normAutofit/>
          </a:bodyPr>
          <a:lstStyle/>
          <a:p>
            <a:pPr algn="l"/>
            <a:r>
              <a:rPr lang="en-AU" sz="2800" err="1">
                <a:solidFill>
                  <a:schemeClr val="bg1"/>
                </a:solidFill>
              </a:rPr>
              <a:t>Ngā</a:t>
            </a:r>
            <a:r>
              <a:rPr lang="en-AU" sz="2800">
                <a:solidFill>
                  <a:schemeClr val="bg1"/>
                </a:solidFill>
              </a:rPr>
              <a:t> Mihi</a:t>
            </a:r>
          </a:p>
        </p:txBody>
      </p:sp>
      <p:pic>
        <p:nvPicPr>
          <p:cNvPr id="7" name="Picture 6" descr="A picture containing text, clipart&#10;&#10;Description automatically generated">
            <a:extLst>
              <a:ext uri="{FF2B5EF4-FFF2-40B4-BE49-F238E27FC236}">
                <a16:creationId xmlns:a16="http://schemas.microsoft.com/office/drawing/2014/main" id="{6E9C8AC5-B87D-08C1-46C2-9AD30C99FD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7591" y="4293457"/>
            <a:ext cx="1437826" cy="309801"/>
          </a:xfrm>
          <a:prstGeom prst="rect">
            <a:avLst/>
          </a:prstGeom>
        </p:spPr>
      </p:pic>
      <p:sp>
        <p:nvSpPr>
          <p:cNvPr id="4" name="TextBox 3">
            <a:extLst>
              <a:ext uri="{FF2B5EF4-FFF2-40B4-BE49-F238E27FC236}">
                <a16:creationId xmlns:a16="http://schemas.microsoft.com/office/drawing/2014/main" id="{4BC522FB-0A46-58EA-8358-3566D94135DC}"/>
              </a:ext>
            </a:extLst>
          </p:cNvPr>
          <p:cNvSpPr txBox="1"/>
          <p:nvPr userDrawn="1"/>
        </p:nvSpPr>
        <p:spPr>
          <a:xfrm>
            <a:off x="907915" y="2995017"/>
            <a:ext cx="7405991" cy="1107996"/>
          </a:xfrm>
          <a:prstGeom prst="rect">
            <a:avLst/>
          </a:prstGeom>
          <a:noFill/>
        </p:spPr>
        <p:txBody>
          <a:bodyPr wrap="square" lIns="0" tIns="0" rIns="0" bIns="0">
            <a:spAutoFit/>
          </a:bodyPr>
          <a:lstStyle/>
          <a:p>
            <a:pPr algn="ctr"/>
            <a:r>
              <a:rPr lang="en-US" sz="600" baseline="0" noProof="0">
                <a:solidFill>
                  <a:schemeClr val="bg1"/>
                </a:solidFill>
              </a:rPr>
              <a:t>This report is prepared on the basis of the limitations set out below.</a:t>
            </a:r>
          </a:p>
          <a:p>
            <a:pPr algn="ctr"/>
            <a:endParaRPr lang="en-US" sz="600" baseline="0" noProof="0">
              <a:solidFill>
                <a:schemeClr val="bg1"/>
              </a:solidFill>
            </a:endParaRPr>
          </a:p>
          <a:p>
            <a:pPr algn="ctr"/>
            <a:r>
              <a:rPr lang="en-US" sz="600" baseline="0" noProof="0">
                <a:solidFill>
                  <a:schemeClr val="bg1"/>
                </a:solidFill>
              </a:rPr>
              <a:t>This report is prepared solely for the information of those charged with governance and is not intended for any other purposes. We accept no responsibility to a third party who uses this report. The matters raised in this report are only those that came to our attention during the course of our audit and are not necessarily a comprehensive statement of all the weaknesses that exist or improvements that might be made.  </a:t>
            </a:r>
          </a:p>
          <a:p>
            <a:pPr algn="ctr"/>
            <a:endParaRPr lang="en-US" sz="600" baseline="0" noProof="0">
              <a:solidFill>
                <a:schemeClr val="bg1"/>
              </a:solidFill>
            </a:endParaRPr>
          </a:p>
          <a:p>
            <a:pPr algn="ctr"/>
            <a:r>
              <a:rPr lang="en-US" sz="600" baseline="0" noProof="0">
                <a:solidFill>
                  <a:schemeClr val="bg1"/>
                </a:solidFill>
              </a:rPr>
              <a:t>We cannot, in practice, examine every activity and procedure, nor can we be a substitute for management’s responsibility to maintain adequate controls over all levels of operations and their responsibility to prevent and detect irregularities, including fraud. Accordingly, management should not rely on our report to identify all weaknesses that may exist in the systems and procedures reviewed, or potential instances of fraud that may exist. Our comments should be read in the context of the scope of our work. Findings within this report may have been prepared on the basis of management representations. Suggestions for improvement should be assessed by the entity for their full commercial impact before they are implemented.  </a:t>
            </a:r>
          </a:p>
          <a:p>
            <a:pPr algn="ctr"/>
            <a:endParaRPr lang="en-US" sz="600" baseline="0" noProof="0">
              <a:solidFill>
                <a:schemeClr val="bg1"/>
              </a:solidFill>
            </a:endParaRPr>
          </a:p>
          <a:p>
            <a:pPr algn="ctr"/>
            <a:r>
              <a:rPr lang="en-US" sz="600" baseline="0" noProof="0">
                <a:solidFill>
                  <a:schemeClr val="bg1"/>
                </a:solidFill>
              </a:rPr>
              <a:t>This report has been prepared solely for your use as management of the entity and should not be quoted in whole or in part without our prior written consent. No responsibility to any third party is accepted as the report has not been prepared, and is not intended, for any other purpose.</a:t>
            </a:r>
          </a:p>
        </p:txBody>
      </p:sp>
    </p:spTree>
    <p:extLst>
      <p:ext uri="{BB962C8B-B14F-4D97-AF65-F5344CB8AC3E}">
        <p14:creationId xmlns:p14="http://schemas.microsoft.com/office/powerpoint/2010/main" val="4239759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Full Picture - Detailed">
    <p:bg>
      <p:bgPr>
        <a:solidFill>
          <a:srgbClr val="FFFFFF"/>
        </a:solidFill>
        <a:effectLst/>
      </p:bgPr>
    </p:bg>
    <p:spTree>
      <p:nvGrpSpPr>
        <p:cNvPr id="1" name=""/>
        <p:cNvGrpSpPr/>
        <p:nvPr/>
      </p:nvGrpSpPr>
      <p:grpSpPr>
        <a:xfrm>
          <a:off x="0" y="0"/>
          <a:ext cx="0" cy="0"/>
          <a:chOff x="0" y="0"/>
          <a:chExt cx="0" cy="0"/>
        </a:xfrm>
      </p:grpSpPr>
      <p:sp>
        <p:nvSpPr>
          <p:cNvPr id="73" name="Picture">
            <a:extLst>
              <a:ext uri="{FF2B5EF4-FFF2-40B4-BE49-F238E27FC236}">
                <a16:creationId xmlns:a16="http://schemas.microsoft.com/office/drawing/2014/main" id="{6E419C0A-1D11-4494-B30B-6C369D2CD461}"/>
              </a:ext>
            </a:extLst>
          </p:cNvPr>
          <p:cNvSpPr>
            <a:spLocks noGrp="1"/>
          </p:cNvSpPr>
          <p:nvPr>
            <p:ph type="pic" sz="quarter" idx="13"/>
          </p:nvPr>
        </p:nvSpPr>
        <p:spPr>
          <a:xfrm>
            <a:off x="0" y="0"/>
            <a:ext cx="9144000" cy="5143500"/>
          </a:xfrm>
          <a:custGeom>
            <a:avLst/>
            <a:gdLst>
              <a:gd name="connsiteX0" fmla="*/ 1401447 w 24371300"/>
              <a:gd name="connsiteY0" fmla="*/ 12308131 h 13679488"/>
              <a:gd name="connsiteX1" fmla="*/ 1401447 w 24371300"/>
              <a:gd name="connsiteY1" fmla="*/ 12421075 h 13679488"/>
              <a:gd name="connsiteX2" fmla="*/ 4203820 w 24371300"/>
              <a:gd name="connsiteY2" fmla="*/ 12421075 h 13679488"/>
              <a:gd name="connsiteX3" fmla="*/ 7342008 w 24371300"/>
              <a:gd name="connsiteY3" fmla="*/ 12421075 h 13679488"/>
              <a:gd name="connsiteX4" fmla="*/ 7342008 w 24371300"/>
              <a:gd name="connsiteY4" fmla="*/ 12308131 h 13679488"/>
              <a:gd name="connsiteX5" fmla="*/ 4209731 w 24371300"/>
              <a:gd name="connsiteY5" fmla="*/ 12308131 h 13679488"/>
              <a:gd name="connsiteX6" fmla="*/ 3697579 w 24371300"/>
              <a:gd name="connsiteY6" fmla="*/ 11866544 h 13679488"/>
              <a:gd name="connsiteX7" fmla="*/ 3697579 w 24371300"/>
              <a:gd name="connsiteY7" fmla="*/ 11959490 h 13679488"/>
              <a:gd name="connsiteX8" fmla="*/ 3683368 w 24371300"/>
              <a:gd name="connsiteY8" fmla="*/ 12009296 h 13679488"/>
              <a:gd name="connsiteX9" fmla="*/ 3647772 w 24371300"/>
              <a:gd name="connsiteY9" fmla="*/ 12042625 h 13679488"/>
              <a:gd name="connsiteX10" fmla="*/ 3602368 w 24371300"/>
              <a:gd name="connsiteY10" fmla="*/ 12061240 h 13679488"/>
              <a:gd name="connsiteX11" fmla="*/ 3557465 w 24371300"/>
              <a:gd name="connsiteY11" fmla="*/ 12066648 h 13679488"/>
              <a:gd name="connsiteX12" fmla="*/ 3520866 w 24371300"/>
              <a:gd name="connsiteY12" fmla="*/ 12063378 h 13679488"/>
              <a:gd name="connsiteX13" fmla="*/ 3483638 w 24371300"/>
              <a:gd name="connsiteY13" fmla="*/ 12051932 h 13679488"/>
              <a:gd name="connsiteX14" fmla="*/ 3454709 w 24371300"/>
              <a:gd name="connsiteY14" fmla="*/ 12029545 h 13679488"/>
              <a:gd name="connsiteX15" fmla="*/ 3442634 w 24371300"/>
              <a:gd name="connsiteY15" fmla="*/ 11994580 h 13679488"/>
              <a:gd name="connsiteX16" fmla="*/ 3450809 w 24371300"/>
              <a:gd name="connsiteY16" fmla="*/ 11953578 h 13679488"/>
              <a:gd name="connsiteX17" fmla="*/ 3473199 w 24371300"/>
              <a:gd name="connsiteY17" fmla="*/ 11926286 h 13679488"/>
              <a:gd name="connsiteX18" fmla="*/ 3506024 w 24371300"/>
              <a:gd name="connsiteY18" fmla="*/ 11909935 h 13679488"/>
              <a:gd name="connsiteX19" fmla="*/ 3544260 w 24371300"/>
              <a:gd name="connsiteY19" fmla="*/ 11900628 h 13679488"/>
              <a:gd name="connsiteX20" fmla="*/ 3627396 w 24371300"/>
              <a:gd name="connsiteY20" fmla="*/ 11889183 h 13679488"/>
              <a:gd name="connsiteX21" fmla="*/ 3697455 w 24371300"/>
              <a:gd name="connsiteY21" fmla="*/ 11866795 h 13679488"/>
              <a:gd name="connsiteX22" fmla="*/ 5064496 w 24371300"/>
              <a:gd name="connsiteY22" fmla="*/ 11794477 h 13679488"/>
              <a:gd name="connsiteX23" fmla="*/ 5306231 w 24371300"/>
              <a:gd name="connsiteY23" fmla="*/ 11794477 h 13679488"/>
              <a:gd name="connsiteX24" fmla="*/ 5403078 w 24371300"/>
              <a:gd name="connsiteY24" fmla="*/ 11825669 h 13679488"/>
              <a:gd name="connsiteX25" fmla="*/ 5437542 w 24371300"/>
              <a:gd name="connsiteY25" fmla="*/ 11914841 h 13679488"/>
              <a:gd name="connsiteX26" fmla="*/ 5403078 w 24371300"/>
              <a:gd name="connsiteY26" fmla="*/ 12006152 h 13679488"/>
              <a:gd name="connsiteX27" fmla="*/ 5306231 w 24371300"/>
              <a:gd name="connsiteY27" fmla="*/ 12038475 h 13679488"/>
              <a:gd name="connsiteX28" fmla="*/ 5064496 w 24371300"/>
              <a:gd name="connsiteY28" fmla="*/ 12038475 h 13679488"/>
              <a:gd name="connsiteX29" fmla="*/ 5064496 w 24371300"/>
              <a:gd name="connsiteY29" fmla="*/ 12038350 h 13679488"/>
              <a:gd name="connsiteX30" fmla="*/ 5639912 w 24371300"/>
              <a:gd name="connsiteY30" fmla="*/ 11584437 h 13679488"/>
              <a:gd name="connsiteX31" fmla="*/ 5639912 w 24371300"/>
              <a:gd name="connsiteY31" fmla="*/ 11943391 h 13679488"/>
              <a:gd name="connsiteX32" fmla="*/ 5689715 w 24371300"/>
              <a:gd name="connsiteY32" fmla="*/ 12110166 h 13679488"/>
              <a:gd name="connsiteX33" fmla="*/ 5851084 w 24371300"/>
              <a:gd name="connsiteY33" fmla="*/ 12165380 h 13679488"/>
              <a:gd name="connsiteX34" fmla="*/ 5943529 w 24371300"/>
              <a:gd name="connsiteY34" fmla="*/ 12139722 h 13679488"/>
              <a:gd name="connsiteX35" fmla="*/ 6011950 w 24371300"/>
              <a:gd name="connsiteY35" fmla="*/ 12071302 h 13679488"/>
              <a:gd name="connsiteX36" fmla="*/ 6014086 w 24371300"/>
              <a:gd name="connsiteY36" fmla="*/ 12071302 h 13679488"/>
              <a:gd name="connsiteX37" fmla="*/ 6014086 w 24371300"/>
              <a:gd name="connsiteY37" fmla="*/ 12150035 h 13679488"/>
              <a:gd name="connsiteX38" fmla="*/ 6136465 w 24371300"/>
              <a:gd name="connsiteY38" fmla="*/ 12150035 h 13679488"/>
              <a:gd name="connsiteX39" fmla="*/ 6136465 w 24371300"/>
              <a:gd name="connsiteY39" fmla="*/ 11584437 h 13679488"/>
              <a:gd name="connsiteX40" fmla="*/ 6011825 w 24371300"/>
              <a:gd name="connsiteY40" fmla="*/ 11584437 h 13679488"/>
              <a:gd name="connsiteX41" fmla="*/ 6011825 w 24371300"/>
              <a:gd name="connsiteY41" fmla="*/ 11912577 h 13679488"/>
              <a:gd name="connsiteX42" fmla="*/ 6004654 w 24371300"/>
              <a:gd name="connsiteY42" fmla="*/ 11973828 h 13679488"/>
              <a:gd name="connsiteX43" fmla="*/ 5981135 w 24371300"/>
              <a:gd name="connsiteY43" fmla="*/ 12022502 h 13679488"/>
              <a:gd name="connsiteX44" fmla="*/ 5938496 w 24371300"/>
              <a:gd name="connsiteY44" fmla="*/ 12054826 h 13679488"/>
              <a:gd name="connsiteX45" fmla="*/ 5872843 w 24371300"/>
              <a:gd name="connsiteY45" fmla="*/ 12066900 h 13679488"/>
              <a:gd name="connsiteX46" fmla="*/ 5792976 w 24371300"/>
              <a:gd name="connsiteY46" fmla="*/ 12036211 h 13679488"/>
              <a:gd name="connsiteX47" fmla="*/ 5764553 w 24371300"/>
              <a:gd name="connsiteY47" fmla="*/ 11931191 h 13679488"/>
              <a:gd name="connsiteX48" fmla="*/ 5764553 w 24371300"/>
              <a:gd name="connsiteY48" fmla="*/ 11584437 h 13679488"/>
              <a:gd name="connsiteX49" fmla="*/ 3128577 w 24371300"/>
              <a:gd name="connsiteY49" fmla="*/ 11584437 h 13679488"/>
              <a:gd name="connsiteX50" fmla="*/ 3128577 w 24371300"/>
              <a:gd name="connsiteY50" fmla="*/ 12150035 h 13679488"/>
              <a:gd name="connsiteX51" fmla="*/ 3253344 w 24371300"/>
              <a:gd name="connsiteY51" fmla="*/ 12150035 h 13679488"/>
              <a:gd name="connsiteX52" fmla="*/ 3253344 w 24371300"/>
              <a:gd name="connsiteY52" fmla="*/ 11584437 h 13679488"/>
              <a:gd name="connsiteX53" fmla="*/ 2404118 w 24371300"/>
              <a:gd name="connsiteY53" fmla="*/ 11584437 h 13679488"/>
              <a:gd name="connsiteX54" fmla="*/ 2404118 w 24371300"/>
              <a:gd name="connsiteY54" fmla="*/ 12150035 h 13679488"/>
              <a:gd name="connsiteX55" fmla="*/ 2528759 w 24371300"/>
              <a:gd name="connsiteY55" fmla="*/ 12150035 h 13679488"/>
              <a:gd name="connsiteX56" fmla="*/ 2528759 w 24371300"/>
              <a:gd name="connsiteY56" fmla="*/ 11584437 h 13679488"/>
              <a:gd name="connsiteX57" fmla="*/ 3595826 w 24371300"/>
              <a:gd name="connsiteY57" fmla="*/ 11569218 h 13679488"/>
              <a:gd name="connsiteX58" fmla="*/ 3503886 w 24371300"/>
              <a:gd name="connsiteY58" fmla="*/ 11578022 h 13679488"/>
              <a:gd name="connsiteX59" fmla="*/ 3423517 w 24371300"/>
              <a:gd name="connsiteY59" fmla="*/ 11608585 h 13679488"/>
              <a:gd name="connsiteX60" fmla="*/ 3365032 w 24371300"/>
              <a:gd name="connsiteY60" fmla="*/ 11666566 h 13679488"/>
              <a:gd name="connsiteX61" fmla="*/ 3338746 w 24371300"/>
              <a:gd name="connsiteY61" fmla="*/ 11757373 h 13679488"/>
              <a:gd name="connsiteX62" fmla="*/ 3463386 w 24371300"/>
              <a:gd name="connsiteY62" fmla="*/ 11757373 h 13679488"/>
              <a:gd name="connsiteX63" fmla="*/ 3501624 w 24371300"/>
              <a:gd name="connsiteY63" fmla="*/ 11689582 h 13679488"/>
              <a:gd name="connsiteX64" fmla="*/ 3588030 w 24371300"/>
              <a:gd name="connsiteY64" fmla="*/ 11667698 h 13679488"/>
              <a:gd name="connsiteX65" fmla="*/ 3627396 w 24371300"/>
              <a:gd name="connsiteY65" fmla="*/ 11670465 h 13679488"/>
              <a:gd name="connsiteX66" fmla="*/ 3665129 w 24371300"/>
              <a:gd name="connsiteY66" fmla="*/ 11681407 h 13679488"/>
              <a:gd name="connsiteX67" fmla="*/ 3693553 w 24371300"/>
              <a:gd name="connsiteY67" fmla="*/ 11704926 h 13679488"/>
              <a:gd name="connsiteX68" fmla="*/ 3704998 w 24371300"/>
              <a:gd name="connsiteY68" fmla="*/ 11744293 h 13679488"/>
              <a:gd name="connsiteX69" fmla="*/ 3691289 w 24371300"/>
              <a:gd name="connsiteY69" fmla="*/ 11785295 h 13679488"/>
              <a:gd name="connsiteX70" fmla="*/ 3654060 w 24371300"/>
              <a:gd name="connsiteY70" fmla="*/ 11805544 h 13679488"/>
              <a:gd name="connsiteX71" fmla="*/ 3599851 w 24371300"/>
              <a:gd name="connsiteY71" fmla="*/ 11814851 h 13679488"/>
              <a:gd name="connsiteX72" fmla="*/ 3535331 w 24371300"/>
              <a:gd name="connsiteY72" fmla="*/ 11824159 h 13679488"/>
              <a:gd name="connsiteX73" fmla="*/ 3457099 w 24371300"/>
              <a:gd name="connsiteY73" fmla="*/ 11836736 h 13679488"/>
              <a:gd name="connsiteX74" fmla="*/ 3387041 w 24371300"/>
              <a:gd name="connsiteY74" fmla="*/ 11863525 h 13679488"/>
              <a:gd name="connsiteX75" fmla="*/ 3336732 w 24371300"/>
              <a:gd name="connsiteY75" fmla="*/ 11914966 h 13679488"/>
              <a:gd name="connsiteX76" fmla="*/ 3317615 w 24371300"/>
              <a:gd name="connsiteY76" fmla="*/ 12000240 h 13679488"/>
              <a:gd name="connsiteX77" fmla="*/ 3333463 w 24371300"/>
              <a:gd name="connsiteY77" fmla="*/ 12072936 h 13679488"/>
              <a:gd name="connsiteX78" fmla="*/ 3376100 w 24371300"/>
              <a:gd name="connsiteY78" fmla="*/ 12124377 h 13679488"/>
              <a:gd name="connsiteX79" fmla="*/ 3437855 w 24371300"/>
              <a:gd name="connsiteY79" fmla="*/ 12154940 h 13679488"/>
              <a:gd name="connsiteX80" fmla="*/ 3511182 w 24371300"/>
              <a:gd name="connsiteY80" fmla="*/ 12165379 h 13679488"/>
              <a:gd name="connsiteX81" fmla="*/ 3615700 w 24371300"/>
              <a:gd name="connsiteY81" fmla="*/ 12149029 h 13679488"/>
              <a:gd name="connsiteX82" fmla="*/ 3707012 w 24371300"/>
              <a:gd name="connsiteY82" fmla="*/ 12096456 h 13679488"/>
              <a:gd name="connsiteX83" fmla="*/ 3739840 w 24371300"/>
              <a:gd name="connsiteY83" fmla="*/ 12150035 h 13679488"/>
              <a:gd name="connsiteX84" fmla="*/ 3803356 w 24371300"/>
              <a:gd name="connsiteY84" fmla="*/ 12165379 h 13679488"/>
              <a:gd name="connsiteX85" fmla="*/ 3821968 w 24371300"/>
              <a:gd name="connsiteY85" fmla="*/ 12164247 h 13679488"/>
              <a:gd name="connsiteX86" fmla="*/ 3843856 w 24371300"/>
              <a:gd name="connsiteY86" fmla="*/ 12160977 h 13679488"/>
              <a:gd name="connsiteX87" fmla="*/ 3865235 w 24371300"/>
              <a:gd name="connsiteY87" fmla="*/ 12156072 h 13679488"/>
              <a:gd name="connsiteX88" fmla="*/ 3882217 w 24371300"/>
              <a:gd name="connsiteY88" fmla="*/ 12151167 h 13679488"/>
              <a:gd name="connsiteX89" fmla="*/ 3882217 w 24371300"/>
              <a:gd name="connsiteY89" fmla="*/ 12064761 h 13679488"/>
              <a:gd name="connsiteX90" fmla="*/ 3864732 w 24371300"/>
              <a:gd name="connsiteY90" fmla="*/ 12066899 h 13679488"/>
              <a:gd name="connsiteX91" fmla="*/ 3851651 w 24371300"/>
              <a:gd name="connsiteY91" fmla="*/ 12066899 h 13679488"/>
              <a:gd name="connsiteX92" fmla="*/ 3828132 w 24371300"/>
              <a:gd name="connsiteY92" fmla="*/ 12057089 h 13679488"/>
              <a:gd name="connsiteX93" fmla="*/ 3822095 w 24371300"/>
              <a:gd name="connsiteY93" fmla="*/ 12024262 h 13679488"/>
              <a:gd name="connsiteX94" fmla="*/ 3822220 w 24371300"/>
              <a:gd name="connsiteY94" fmla="*/ 12024262 h 13679488"/>
              <a:gd name="connsiteX95" fmla="*/ 3822220 w 24371300"/>
              <a:gd name="connsiteY95" fmla="*/ 11733225 h 13679488"/>
              <a:gd name="connsiteX96" fmla="*/ 3802476 w 24371300"/>
              <a:gd name="connsiteY96" fmla="*/ 11657259 h 13679488"/>
              <a:gd name="connsiteX97" fmla="*/ 3750531 w 24371300"/>
              <a:gd name="connsiteY97" fmla="*/ 11606447 h 13679488"/>
              <a:gd name="connsiteX98" fmla="*/ 3677832 w 24371300"/>
              <a:gd name="connsiteY98" fmla="*/ 11578022 h 13679488"/>
              <a:gd name="connsiteX99" fmla="*/ 3595826 w 24371300"/>
              <a:gd name="connsiteY99" fmla="*/ 11569218 h 13679488"/>
              <a:gd name="connsiteX100" fmla="*/ 6478947 w 24371300"/>
              <a:gd name="connsiteY100" fmla="*/ 11569092 h 13679488"/>
              <a:gd name="connsiteX101" fmla="*/ 6356946 w 24371300"/>
              <a:gd name="connsiteY101" fmla="*/ 11592611 h 13679488"/>
              <a:gd name="connsiteX102" fmla="*/ 6270038 w 24371300"/>
              <a:gd name="connsiteY102" fmla="*/ 11657133 h 13679488"/>
              <a:gd name="connsiteX103" fmla="*/ 6217590 w 24371300"/>
              <a:gd name="connsiteY103" fmla="*/ 11753977 h 13679488"/>
              <a:gd name="connsiteX104" fmla="*/ 6200106 w 24371300"/>
              <a:gd name="connsiteY104" fmla="*/ 11873210 h 13679488"/>
              <a:gd name="connsiteX105" fmla="*/ 6218093 w 24371300"/>
              <a:gd name="connsiteY105" fmla="*/ 11989172 h 13679488"/>
              <a:gd name="connsiteX106" fmla="*/ 6271170 w 24371300"/>
              <a:gd name="connsiteY106" fmla="*/ 12081614 h 13679488"/>
              <a:gd name="connsiteX107" fmla="*/ 6357072 w 24371300"/>
              <a:gd name="connsiteY107" fmla="*/ 12142866 h 13679488"/>
              <a:gd name="connsiteX108" fmla="*/ 6474670 w 24371300"/>
              <a:gd name="connsiteY108" fmla="*/ 12165253 h 13679488"/>
              <a:gd name="connsiteX109" fmla="*/ 6650252 w 24371300"/>
              <a:gd name="connsiteY109" fmla="*/ 12106769 h 13679488"/>
              <a:gd name="connsiteX110" fmla="*/ 6733893 w 24371300"/>
              <a:gd name="connsiteY110" fmla="*/ 11937731 h 13679488"/>
              <a:gd name="connsiteX111" fmla="*/ 6609248 w 24371300"/>
              <a:gd name="connsiteY111" fmla="*/ 11937731 h 13679488"/>
              <a:gd name="connsiteX112" fmla="*/ 6564979 w 24371300"/>
              <a:gd name="connsiteY112" fmla="*/ 12032941 h 13679488"/>
              <a:gd name="connsiteX113" fmla="*/ 6474670 w 24371300"/>
              <a:gd name="connsiteY113" fmla="*/ 12066899 h 13679488"/>
              <a:gd name="connsiteX114" fmla="*/ 6405748 w 24371300"/>
              <a:gd name="connsiteY114" fmla="*/ 12049920 h 13679488"/>
              <a:gd name="connsiteX115" fmla="*/ 6359212 w 24371300"/>
              <a:gd name="connsiteY115" fmla="*/ 12005648 h 13679488"/>
              <a:gd name="connsiteX116" fmla="*/ 6332924 w 24371300"/>
              <a:gd name="connsiteY116" fmla="*/ 11943265 h 13679488"/>
              <a:gd name="connsiteX117" fmla="*/ 6324750 w 24371300"/>
              <a:gd name="connsiteY117" fmla="*/ 11873210 h 13679488"/>
              <a:gd name="connsiteX118" fmla="*/ 6340095 w 24371300"/>
              <a:gd name="connsiteY118" fmla="*/ 11768693 h 13679488"/>
              <a:gd name="connsiteX119" fmla="*/ 6378330 w 24371300"/>
              <a:gd name="connsiteY119" fmla="*/ 11706310 h 13679488"/>
              <a:gd name="connsiteX120" fmla="*/ 6428639 w 24371300"/>
              <a:gd name="connsiteY120" fmla="*/ 11675747 h 13679488"/>
              <a:gd name="connsiteX121" fmla="*/ 6480080 w 24371300"/>
              <a:gd name="connsiteY121" fmla="*/ 11667572 h 13679488"/>
              <a:gd name="connsiteX122" fmla="*/ 6566991 w 24371300"/>
              <a:gd name="connsiteY122" fmla="*/ 11694361 h 13679488"/>
              <a:gd name="connsiteX123" fmla="*/ 6609124 w 24371300"/>
              <a:gd name="connsiteY123" fmla="*/ 11773724 h 13679488"/>
              <a:gd name="connsiteX124" fmla="*/ 6609248 w 24371300"/>
              <a:gd name="connsiteY124" fmla="*/ 11773598 h 13679488"/>
              <a:gd name="connsiteX125" fmla="*/ 6733893 w 24371300"/>
              <a:gd name="connsiteY125" fmla="*/ 11773598 h 13679488"/>
              <a:gd name="connsiteX126" fmla="*/ 6707606 w 24371300"/>
              <a:gd name="connsiteY126" fmla="*/ 11682790 h 13679488"/>
              <a:gd name="connsiteX127" fmla="*/ 6651260 w 24371300"/>
              <a:gd name="connsiteY127" fmla="*/ 11619401 h 13679488"/>
              <a:gd name="connsiteX128" fmla="*/ 6572524 w 24371300"/>
              <a:gd name="connsiteY128" fmla="*/ 11581669 h 13679488"/>
              <a:gd name="connsiteX129" fmla="*/ 6478947 w 24371300"/>
              <a:gd name="connsiteY129" fmla="*/ 11569092 h 13679488"/>
              <a:gd name="connsiteX130" fmla="*/ 4229858 w 24371300"/>
              <a:gd name="connsiteY130" fmla="*/ 11569092 h 13679488"/>
              <a:gd name="connsiteX131" fmla="*/ 4169734 w 24371300"/>
              <a:gd name="connsiteY131" fmla="*/ 11576261 h 13679488"/>
              <a:gd name="connsiteX132" fmla="*/ 4123198 w 24371300"/>
              <a:gd name="connsiteY132" fmla="*/ 11595378 h 13679488"/>
              <a:gd name="connsiteX133" fmla="*/ 4086598 w 24371300"/>
              <a:gd name="connsiteY133" fmla="*/ 11624935 h 13679488"/>
              <a:gd name="connsiteX134" fmla="*/ 4055908 w 24371300"/>
              <a:gd name="connsiteY134" fmla="*/ 11663170 h 13679488"/>
              <a:gd name="connsiteX135" fmla="*/ 4052640 w 24371300"/>
              <a:gd name="connsiteY135" fmla="*/ 11663170 h 13679488"/>
              <a:gd name="connsiteX136" fmla="*/ 4052640 w 24371300"/>
              <a:gd name="connsiteY136" fmla="*/ 11584436 h 13679488"/>
              <a:gd name="connsiteX137" fmla="*/ 3934539 w 24371300"/>
              <a:gd name="connsiteY137" fmla="*/ 11584436 h 13679488"/>
              <a:gd name="connsiteX138" fmla="*/ 3934539 w 24371300"/>
              <a:gd name="connsiteY138" fmla="*/ 12149657 h 13679488"/>
              <a:gd name="connsiteX139" fmla="*/ 4059304 w 24371300"/>
              <a:gd name="connsiteY139" fmla="*/ 12149657 h 13679488"/>
              <a:gd name="connsiteX140" fmla="*/ 4059304 w 24371300"/>
              <a:gd name="connsiteY140" fmla="*/ 11813845 h 13679488"/>
              <a:gd name="connsiteX141" fmla="*/ 4069743 w 24371300"/>
              <a:gd name="connsiteY141" fmla="*/ 11751462 h 13679488"/>
              <a:gd name="connsiteX142" fmla="*/ 4097037 w 24371300"/>
              <a:gd name="connsiteY142" fmla="*/ 11705555 h 13679488"/>
              <a:gd name="connsiteX143" fmla="*/ 4136403 w 24371300"/>
              <a:gd name="connsiteY143" fmla="*/ 11677130 h 13679488"/>
              <a:gd name="connsiteX144" fmla="*/ 4182942 w 24371300"/>
              <a:gd name="connsiteY144" fmla="*/ 11667320 h 13679488"/>
              <a:gd name="connsiteX145" fmla="*/ 4261173 w 24371300"/>
              <a:gd name="connsiteY145" fmla="*/ 11697380 h 13679488"/>
              <a:gd name="connsiteX146" fmla="*/ 4282557 w 24371300"/>
              <a:gd name="connsiteY146" fmla="*/ 11786552 h 13679488"/>
              <a:gd name="connsiteX147" fmla="*/ 4282557 w 24371300"/>
              <a:gd name="connsiteY147" fmla="*/ 12149783 h 13679488"/>
              <a:gd name="connsiteX148" fmla="*/ 4407197 w 24371300"/>
              <a:gd name="connsiteY148" fmla="*/ 12149783 h 13679488"/>
              <a:gd name="connsiteX149" fmla="*/ 4407197 w 24371300"/>
              <a:gd name="connsiteY149" fmla="*/ 11818373 h 13679488"/>
              <a:gd name="connsiteX150" fmla="*/ 4435627 w 24371300"/>
              <a:gd name="connsiteY150" fmla="*/ 11706813 h 13679488"/>
              <a:gd name="connsiteX151" fmla="*/ 4527437 w 24371300"/>
              <a:gd name="connsiteY151" fmla="*/ 11667446 h 13679488"/>
              <a:gd name="connsiteX152" fmla="*/ 4584291 w 24371300"/>
              <a:gd name="connsiteY152" fmla="*/ 11678388 h 13679488"/>
              <a:gd name="connsiteX153" fmla="*/ 4615478 w 24371300"/>
              <a:gd name="connsiteY153" fmla="*/ 11709580 h 13679488"/>
              <a:gd name="connsiteX154" fmla="*/ 4628055 w 24371300"/>
              <a:gd name="connsiteY154" fmla="*/ 11757751 h 13679488"/>
              <a:gd name="connsiteX155" fmla="*/ 4630194 w 24371300"/>
              <a:gd name="connsiteY155" fmla="*/ 11819505 h 13679488"/>
              <a:gd name="connsiteX156" fmla="*/ 4630194 w 24371300"/>
              <a:gd name="connsiteY156" fmla="*/ 12149909 h 13679488"/>
              <a:gd name="connsiteX157" fmla="*/ 4754963 w 24371300"/>
              <a:gd name="connsiteY157" fmla="*/ 12149909 h 13679488"/>
              <a:gd name="connsiteX158" fmla="*/ 4754963 w 24371300"/>
              <a:gd name="connsiteY158" fmla="*/ 11759386 h 13679488"/>
              <a:gd name="connsiteX159" fmla="*/ 4705158 w 24371300"/>
              <a:gd name="connsiteY159" fmla="*/ 11612861 h 13679488"/>
              <a:gd name="connsiteX160" fmla="*/ 4565672 w 24371300"/>
              <a:gd name="connsiteY160" fmla="*/ 11569092 h 13679488"/>
              <a:gd name="connsiteX161" fmla="*/ 4461782 w 24371300"/>
              <a:gd name="connsiteY161" fmla="*/ 11594246 h 13679488"/>
              <a:gd name="connsiteX162" fmla="*/ 4388459 w 24371300"/>
              <a:gd name="connsiteY162" fmla="*/ 11663170 h 13679488"/>
              <a:gd name="connsiteX163" fmla="*/ 4325569 w 24371300"/>
              <a:gd name="connsiteY163" fmla="*/ 11592108 h 13679488"/>
              <a:gd name="connsiteX164" fmla="*/ 4229858 w 24371300"/>
              <a:gd name="connsiteY164" fmla="*/ 11569092 h 13679488"/>
              <a:gd name="connsiteX165" fmla="*/ 5064496 w 24371300"/>
              <a:gd name="connsiteY165" fmla="*/ 11480675 h 13679488"/>
              <a:gd name="connsiteX166" fmla="*/ 5287619 w 24371300"/>
              <a:gd name="connsiteY166" fmla="*/ 11480675 h 13679488"/>
              <a:gd name="connsiteX167" fmla="*/ 5372891 w 24371300"/>
              <a:gd name="connsiteY167" fmla="*/ 11504697 h 13679488"/>
              <a:gd name="connsiteX168" fmla="*/ 5402449 w 24371300"/>
              <a:gd name="connsiteY168" fmla="*/ 11587833 h 13679488"/>
              <a:gd name="connsiteX169" fmla="*/ 5369620 w 24371300"/>
              <a:gd name="connsiteY169" fmla="*/ 11668202 h 13679488"/>
              <a:gd name="connsiteX170" fmla="*/ 5287619 w 24371300"/>
              <a:gd name="connsiteY170" fmla="*/ 11696123 h 13679488"/>
              <a:gd name="connsiteX171" fmla="*/ 5064496 w 24371300"/>
              <a:gd name="connsiteY171" fmla="*/ 11696123 h 13679488"/>
              <a:gd name="connsiteX172" fmla="*/ 6798289 w 24371300"/>
              <a:gd name="connsiteY172" fmla="*/ 11368989 h 13679488"/>
              <a:gd name="connsiteX173" fmla="*/ 6798289 w 24371300"/>
              <a:gd name="connsiteY173" fmla="*/ 12150035 h 13679488"/>
              <a:gd name="connsiteX174" fmla="*/ 6923055 w 24371300"/>
              <a:gd name="connsiteY174" fmla="*/ 12150035 h 13679488"/>
              <a:gd name="connsiteX175" fmla="*/ 6923055 w 24371300"/>
              <a:gd name="connsiteY175" fmla="*/ 11947668 h 13679488"/>
              <a:gd name="connsiteX176" fmla="*/ 6997389 w 24371300"/>
              <a:gd name="connsiteY176" fmla="*/ 11875474 h 13679488"/>
              <a:gd name="connsiteX177" fmla="*/ 7170329 w 24371300"/>
              <a:gd name="connsiteY177" fmla="*/ 12150035 h 13679488"/>
              <a:gd name="connsiteX178" fmla="*/ 7322263 w 24371300"/>
              <a:gd name="connsiteY178" fmla="*/ 12150035 h 13679488"/>
              <a:gd name="connsiteX179" fmla="*/ 7084927 w 24371300"/>
              <a:gd name="connsiteY179" fmla="*/ 11792339 h 13679488"/>
              <a:gd name="connsiteX180" fmla="*/ 7301511 w 24371300"/>
              <a:gd name="connsiteY180" fmla="*/ 11584437 h 13679488"/>
              <a:gd name="connsiteX181" fmla="*/ 7148442 w 24371300"/>
              <a:gd name="connsiteY181" fmla="*/ 11584437 h 13679488"/>
              <a:gd name="connsiteX182" fmla="*/ 6923055 w 24371300"/>
              <a:gd name="connsiteY182" fmla="*/ 11813091 h 13679488"/>
              <a:gd name="connsiteX183" fmla="*/ 6923055 w 24371300"/>
              <a:gd name="connsiteY183" fmla="*/ 11368989 h 13679488"/>
              <a:gd name="connsiteX184" fmla="*/ 4927777 w 24371300"/>
              <a:gd name="connsiteY184" fmla="*/ 11368989 h 13679488"/>
              <a:gd name="connsiteX185" fmla="*/ 4927777 w 24371300"/>
              <a:gd name="connsiteY185" fmla="*/ 12150035 h 13679488"/>
              <a:gd name="connsiteX186" fmla="*/ 5286608 w 24371300"/>
              <a:gd name="connsiteY186" fmla="*/ 12150035 h 13679488"/>
              <a:gd name="connsiteX187" fmla="*/ 5416787 w 24371300"/>
              <a:gd name="connsiteY187" fmla="*/ 12133056 h 13679488"/>
              <a:gd name="connsiteX188" fmla="*/ 5506464 w 24371300"/>
              <a:gd name="connsiteY188" fmla="*/ 12087149 h 13679488"/>
              <a:gd name="connsiteX189" fmla="*/ 5557905 w 24371300"/>
              <a:gd name="connsiteY189" fmla="*/ 12018226 h 13679488"/>
              <a:gd name="connsiteX190" fmla="*/ 5574258 w 24371300"/>
              <a:gd name="connsiteY190" fmla="*/ 11932324 h 13679488"/>
              <a:gd name="connsiteX191" fmla="*/ 5537028 w 24371300"/>
              <a:gd name="connsiteY191" fmla="*/ 11799382 h 13679488"/>
              <a:gd name="connsiteX192" fmla="*/ 5427606 w 24371300"/>
              <a:gd name="connsiteY192" fmla="*/ 11730962 h 13679488"/>
              <a:gd name="connsiteX193" fmla="*/ 5427606 w 24371300"/>
              <a:gd name="connsiteY193" fmla="*/ 11728824 h 13679488"/>
              <a:gd name="connsiteX194" fmla="*/ 5510238 w 24371300"/>
              <a:gd name="connsiteY194" fmla="*/ 11663799 h 13679488"/>
              <a:gd name="connsiteX195" fmla="*/ 5539163 w 24371300"/>
              <a:gd name="connsiteY195" fmla="*/ 11562678 h 13679488"/>
              <a:gd name="connsiteX196" fmla="*/ 5475776 w 24371300"/>
              <a:gd name="connsiteY196" fmla="*/ 11417160 h 13679488"/>
              <a:gd name="connsiteX197" fmla="*/ 5307362 w 24371300"/>
              <a:gd name="connsiteY197" fmla="*/ 11368989 h 13679488"/>
              <a:gd name="connsiteX198" fmla="*/ 3128577 w 24371300"/>
              <a:gd name="connsiteY198" fmla="*/ 11368989 h 13679488"/>
              <a:gd name="connsiteX199" fmla="*/ 3128577 w 24371300"/>
              <a:gd name="connsiteY199" fmla="*/ 11487089 h 13679488"/>
              <a:gd name="connsiteX200" fmla="*/ 3253218 w 24371300"/>
              <a:gd name="connsiteY200" fmla="*/ 11487089 h 13679488"/>
              <a:gd name="connsiteX201" fmla="*/ 3253218 w 24371300"/>
              <a:gd name="connsiteY201" fmla="*/ 11368989 h 13679488"/>
              <a:gd name="connsiteX202" fmla="*/ 2887091 w 24371300"/>
              <a:gd name="connsiteY202" fmla="*/ 11368989 h 13679488"/>
              <a:gd name="connsiteX203" fmla="*/ 2887091 w 24371300"/>
              <a:gd name="connsiteY203" fmla="*/ 11759512 h 13679488"/>
              <a:gd name="connsiteX204" fmla="*/ 2887091 w 24371300"/>
              <a:gd name="connsiteY204" fmla="*/ 12150035 h 13679488"/>
              <a:gd name="connsiteX205" fmla="*/ 3011733 w 24371300"/>
              <a:gd name="connsiteY205" fmla="*/ 12150035 h 13679488"/>
              <a:gd name="connsiteX206" fmla="*/ 3011733 w 24371300"/>
              <a:gd name="connsiteY206" fmla="*/ 11759512 h 13679488"/>
              <a:gd name="connsiteX207" fmla="*/ 3011733 w 24371300"/>
              <a:gd name="connsiteY207" fmla="*/ 11368989 h 13679488"/>
              <a:gd name="connsiteX208" fmla="*/ 2645603 w 24371300"/>
              <a:gd name="connsiteY208" fmla="*/ 11368989 h 13679488"/>
              <a:gd name="connsiteX209" fmla="*/ 2645603 w 24371300"/>
              <a:gd name="connsiteY209" fmla="*/ 11780894 h 13679488"/>
              <a:gd name="connsiteX210" fmla="*/ 2645603 w 24371300"/>
              <a:gd name="connsiteY210" fmla="*/ 12150035 h 13679488"/>
              <a:gd name="connsiteX211" fmla="*/ 2770372 w 24371300"/>
              <a:gd name="connsiteY211" fmla="*/ 12150035 h 13679488"/>
              <a:gd name="connsiteX212" fmla="*/ 2770372 w 24371300"/>
              <a:gd name="connsiteY212" fmla="*/ 11769323 h 13679488"/>
              <a:gd name="connsiteX213" fmla="*/ 2770372 w 24371300"/>
              <a:gd name="connsiteY213" fmla="*/ 11368989 h 13679488"/>
              <a:gd name="connsiteX214" fmla="*/ 2404118 w 24371300"/>
              <a:gd name="connsiteY214" fmla="*/ 11368989 h 13679488"/>
              <a:gd name="connsiteX215" fmla="*/ 2404118 w 24371300"/>
              <a:gd name="connsiteY215" fmla="*/ 11487089 h 13679488"/>
              <a:gd name="connsiteX216" fmla="*/ 2528886 w 24371300"/>
              <a:gd name="connsiteY216" fmla="*/ 11487089 h 13679488"/>
              <a:gd name="connsiteX217" fmla="*/ 2528886 w 24371300"/>
              <a:gd name="connsiteY217" fmla="*/ 11368989 h 13679488"/>
              <a:gd name="connsiteX218" fmla="*/ 1331265 w 24371300"/>
              <a:gd name="connsiteY218" fmla="*/ 11368989 h 13679488"/>
              <a:gd name="connsiteX219" fmla="*/ 1536908 w 24371300"/>
              <a:gd name="connsiteY219" fmla="*/ 12150035 h 13679488"/>
              <a:gd name="connsiteX220" fmla="*/ 1678024 w 24371300"/>
              <a:gd name="connsiteY220" fmla="*/ 12150035 h 13679488"/>
              <a:gd name="connsiteX221" fmla="*/ 1837758 w 24371300"/>
              <a:gd name="connsiteY221" fmla="*/ 11552742 h 13679488"/>
              <a:gd name="connsiteX222" fmla="*/ 1839895 w 24371300"/>
              <a:gd name="connsiteY222" fmla="*/ 11552742 h 13679488"/>
              <a:gd name="connsiteX223" fmla="*/ 1996359 w 24371300"/>
              <a:gd name="connsiteY223" fmla="*/ 12150035 h 13679488"/>
              <a:gd name="connsiteX224" fmla="*/ 2135339 w 24371300"/>
              <a:gd name="connsiteY224" fmla="*/ 12150035 h 13679488"/>
              <a:gd name="connsiteX225" fmla="*/ 2350790 w 24371300"/>
              <a:gd name="connsiteY225" fmla="*/ 11368989 h 13679488"/>
              <a:gd name="connsiteX226" fmla="*/ 2211809 w 24371300"/>
              <a:gd name="connsiteY226" fmla="*/ 11368989 h 13679488"/>
              <a:gd name="connsiteX227" fmla="*/ 2066414 w 24371300"/>
              <a:gd name="connsiteY227" fmla="*/ 11966282 h 13679488"/>
              <a:gd name="connsiteX228" fmla="*/ 2064151 w 24371300"/>
              <a:gd name="connsiteY228" fmla="*/ 11966282 h 13679488"/>
              <a:gd name="connsiteX229" fmla="*/ 1911083 w 24371300"/>
              <a:gd name="connsiteY229" fmla="*/ 11368989 h 13679488"/>
              <a:gd name="connsiteX230" fmla="*/ 1770973 w 24371300"/>
              <a:gd name="connsiteY230" fmla="*/ 11368989 h 13679488"/>
              <a:gd name="connsiteX231" fmla="*/ 1613503 w 24371300"/>
              <a:gd name="connsiteY231" fmla="*/ 11966282 h 13679488"/>
              <a:gd name="connsiteX232" fmla="*/ 1611364 w 24371300"/>
              <a:gd name="connsiteY232" fmla="*/ 11966282 h 13679488"/>
              <a:gd name="connsiteX233" fmla="*/ 1470248 w 24371300"/>
              <a:gd name="connsiteY233" fmla="*/ 11368989 h 13679488"/>
              <a:gd name="connsiteX234" fmla="*/ 0 w 24371300"/>
              <a:gd name="connsiteY234" fmla="*/ 10428547 h 13679488"/>
              <a:gd name="connsiteX235" fmla="*/ 24371300 w 24371300"/>
              <a:gd name="connsiteY235" fmla="*/ 10428547 h 13679488"/>
              <a:gd name="connsiteX236" fmla="*/ 24371300 w 24371300"/>
              <a:gd name="connsiteY236" fmla="*/ 13679488 h 13679488"/>
              <a:gd name="connsiteX237" fmla="*/ 0 w 24371300"/>
              <a:gd name="connsiteY237" fmla="*/ 13679488 h 13679488"/>
              <a:gd name="connsiteX238" fmla="*/ 0 w 24371300"/>
              <a:gd name="connsiteY238" fmla="*/ 0 h 13679488"/>
              <a:gd name="connsiteX239" fmla="*/ 24371300 w 24371300"/>
              <a:gd name="connsiteY239" fmla="*/ 0 h 13679488"/>
              <a:gd name="connsiteX240" fmla="*/ 24371300 w 24371300"/>
              <a:gd name="connsiteY240" fmla="*/ 10258907 h 13679488"/>
              <a:gd name="connsiteX241" fmla="*/ 0 w 24371300"/>
              <a:gd name="connsiteY241" fmla="*/ 10258907 h 136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4371300" h="13679488">
                <a:moveTo>
                  <a:pt x="1401447" y="12308131"/>
                </a:moveTo>
                <a:lnTo>
                  <a:pt x="1401447" y="12421075"/>
                </a:lnTo>
                <a:lnTo>
                  <a:pt x="4203820" y="12421075"/>
                </a:lnTo>
                <a:lnTo>
                  <a:pt x="7342008" y="12421075"/>
                </a:lnTo>
                <a:lnTo>
                  <a:pt x="7342008" y="12308131"/>
                </a:lnTo>
                <a:lnTo>
                  <a:pt x="4209731" y="12308131"/>
                </a:lnTo>
                <a:close/>
                <a:moveTo>
                  <a:pt x="3697579" y="11866544"/>
                </a:moveTo>
                <a:lnTo>
                  <a:pt x="3697579" y="11959490"/>
                </a:lnTo>
                <a:cubicBezTo>
                  <a:pt x="3697579" y="11979236"/>
                  <a:pt x="3692799" y="11995838"/>
                  <a:pt x="3683368" y="12009296"/>
                </a:cubicBezTo>
                <a:cubicBezTo>
                  <a:pt x="3673807" y="12022753"/>
                  <a:pt x="3661983" y="12033821"/>
                  <a:pt x="3647772" y="12042625"/>
                </a:cubicBezTo>
                <a:cubicBezTo>
                  <a:pt x="3633562" y="12051429"/>
                  <a:pt x="3618343" y="12057592"/>
                  <a:pt x="3602368" y="12061240"/>
                </a:cubicBezTo>
                <a:cubicBezTo>
                  <a:pt x="3586268" y="12064887"/>
                  <a:pt x="3571300" y="12066648"/>
                  <a:pt x="3557465" y="12066648"/>
                </a:cubicBezTo>
                <a:cubicBezTo>
                  <a:pt x="3546523" y="12066648"/>
                  <a:pt x="3534323" y="12065516"/>
                  <a:pt x="3520866" y="12063378"/>
                </a:cubicBezTo>
                <a:cubicBezTo>
                  <a:pt x="3507281" y="12061240"/>
                  <a:pt x="3494957" y="12057341"/>
                  <a:pt x="3483638" y="12051932"/>
                </a:cubicBezTo>
                <a:cubicBezTo>
                  <a:pt x="3472443" y="12046524"/>
                  <a:pt x="3462757" y="12039104"/>
                  <a:pt x="3454709" y="12029545"/>
                </a:cubicBezTo>
                <a:cubicBezTo>
                  <a:pt x="3446660" y="12020112"/>
                  <a:pt x="3442634" y="12008415"/>
                  <a:pt x="3442634" y="11994580"/>
                </a:cubicBezTo>
                <a:cubicBezTo>
                  <a:pt x="3442634" y="11978607"/>
                  <a:pt x="3445402" y="11964898"/>
                  <a:pt x="3450809" y="11953578"/>
                </a:cubicBezTo>
                <a:cubicBezTo>
                  <a:pt x="3456218" y="11942385"/>
                  <a:pt x="3463765" y="11933203"/>
                  <a:pt x="3473199" y="11926286"/>
                </a:cubicBezTo>
                <a:cubicBezTo>
                  <a:pt x="3482630" y="11919494"/>
                  <a:pt x="3493573" y="11913960"/>
                  <a:pt x="3506024" y="11909935"/>
                </a:cubicBezTo>
                <a:cubicBezTo>
                  <a:pt x="3518350" y="11905911"/>
                  <a:pt x="3531179" y="11902766"/>
                  <a:pt x="3544260" y="11900628"/>
                </a:cubicBezTo>
                <a:cubicBezTo>
                  <a:pt x="3571929" y="11895597"/>
                  <a:pt x="3599600" y="11891698"/>
                  <a:pt x="3627396" y="11889183"/>
                </a:cubicBezTo>
                <a:cubicBezTo>
                  <a:pt x="3655193" y="11886668"/>
                  <a:pt x="3678461" y="11879247"/>
                  <a:pt x="3697455" y="11866795"/>
                </a:cubicBezTo>
                <a:close/>
                <a:moveTo>
                  <a:pt x="5064496" y="11794477"/>
                </a:moveTo>
                <a:lnTo>
                  <a:pt x="5306231" y="11794477"/>
                </a:lnTo>
                <a:cubicBezTo>
                  <a:pt x="5347865" y="11794477"/>
                  <a:pt x="5380062" y="11804916"/>
                  <a:pt x="5403078" y="11825669"/>
                </a:cubicBezTo>
                <a:cubicBezTo>
                  <a:pt x="5426094" y="11846421"/>
                  <a:pt x="5437542" y="11875474"/>
                  <a:pt x="5437542" y="11914841"/>
                </a:cubicBezTo>
                <a:cubicBezTo>
                  <a:pt x="5437542" y="11954208"/>
                  <a:pt x="5426094" y="11984645"/>
                  <a:pt x="5403078" y="12006152"/>
                </a:cubicBezTo>
                <a:cubicBezTo>
                  <a:pt x="5380062" y="12027659"/>
                  <a:pt x="5347737" y="12038475"/>
                  <a:pt x="5306231" y="12038475"/>
                </a:cubicBezTo>
                <a:lnTo>
                  <a:pt x="5064496" y="12038475"/>
                </a:lnTo>
                <a:lnTo>
                  <a:pt x="5064496" y="12038350"/>
                </a:lnTo>
                <a:close/>
                <a:moveTo>
                  <a:pt x="5639912" y="11584437"/>
                </a:moveTo>
                <a:lnTo>
                  <a:pt x="5639912" y="11943391"/>
                </a:lnTo>
                <a:cubicBezTo>
                  <a:pt x="5639912" y="12017723"/>
                  <a:pt x="5656510" y="12073314"/>
                  <a:pt x="5689715" y="12110166"/>
                </a:cubicBezTo>
                <a:cubicBezTo>
                  <a:pt x="5722923" y="12147017"/>
                  <a:pt x="5776750" y="12165380"/>
                  <a:pt x="5851084" y="12165380"/>
                </a:cubicBezTo>
                <a:cubicBezTo>
                  <a:pt x="5882403" y="12165380"/>
                  <a:pt x="5913219" y="12156827"/>
                  <a:pt x="5943529" y="12139722"/>
                </a:cubicBezTo>
                <a:cubicBezTo>
                  <a:pt x="5973837" y="12122491"/>
                  <a:pt x="5996606" y="12099726"/>
                  <a:pt x="6011950" y="12071302"/>
                </a:cubicBezTo>
                <a:lnTo>
                  <a:pt x="6014086" y="12071302"/>
                </a:lnTo>
                <a:lnTo>
                  <a:pt x="6014086" y="12150035"/>
                </a:lnTo>
                <a:lnTo>
                  <a:pt x="6136465" y="12150035"/>
                </a:lnTo>
                <a:lnTo>
                  <a:pt x="6136465" y="11584437"/>
                </a:lnTo>
                <a:lnTo>
                  <a:pt x="6011825" y="11584437"/>
                </a:lnTo>
                <a:lnTo>
                  <a:pt x="6011825" y="11912577"/>
                </a:lnTo>
                <a:cubicBezTo>
                  <a:pt x="6011825" y="11934462"/>
                  <a:pt x="6009435" y="11954837"/>
                  <a:pt x="6004654" y="11973828"/>
                </a:cubicBezTo>
                <a:cubicBezTo>
                  <a:pt x="5999873" y="11992820"/>
                  <a:pt x="5992076" y="12009045"/>
                  <a:pt x="5981135" y="12022502"/>
                </a:cubicBezTo>
                <a:cubicBezTo>
                  <a:pt x="5970194" y="12036086"/>
                  <a:pt x="5955981" y="12046776"/>
                  <a:pt x="5938496" y="12054826"/>
                </a:cubicBezTo>
                <a:cubicBezTo>
                  <a:pt x="5921013" y="12062875"/>
                  <a:pt x="5899132" y="12066900"/>
                  <a:pt x="5872843" y="12066900"/>
                </a:cubicBezTo>
                <a:cubicBezTo>
                  <a:pt x="5838508" y="12066900"/>
                  <a:pt x="5811969" y="12056587"/>
                  <a:pt x="5792976" y="12036211"/>
                </a:cubicBezTo>
                <a:cubicBezTo>
                  <a:pt x="5773986" y="12015836"/>
                  <a:pt x="5764553" y="11980746"/>
                  <a:pt x="5764553" y="11931191"/>
                </a:cubicBezTo>
                <a:lnTo>
                  <a:pt x="5764553" y="11584437"/>
                </a:lnTo>
                <a:close/>
                <a:moveTo>
                  <a:pt x="3128577" y="11584437"/>
                </a:moveTo>
                <a:lnTo>
                  <a:pt x="3128577" y="12150035"/>
                </a:lnTo>
                <a:lnTo>
                  <a:pt x="3253344" y="12150035"/>
                </a:lnTo>
                <a:lnTo>
                  <a:pt x="3253344" y="11584437"/>
                </a:lnTo>
                <a:close/>
                <a:moveTo>
                  <a:pt x="2404118" y="11584437"/>
                </a:moveTo>
                <a:lnTo>
                  <a:pt x="2404118" y="12150035"/>
                </a:lnTo>
                <a:lnTo>
                  <a:pt x="2528759" y="12150035"/>
                </a:lnTo>
                <a:lnTo>
                  <a:pt x="2528759" y="11584437"/>
                </a:lnTo>
                <a:close/>
                <a:moveTo>
                  <a:pt x="3595826" y="11569218"/>
                </a:moveTo>
                <a:cubicBezTo>
                  <a:pt x="3564385" y="11569218"/>
                  <a:pt x="3533820" y="11572237"/>
                  <a:pt x="3503886" y="11578022"/>
                </a:cubicBezTo>
                <a:cubicBezTo>
                  <a:pt x="3473953" y="11583808"/>
                  <a:pt x="3447163" y="11593995"/>
                  <a:pt x="3423517" y="11608585"/>
                </a:cubicBezTo>
                <a:cubicBezTo>
                  <a:pt x="3399870" y="11623174"/>
                  <a:pt x="3380378" y="11642543"/>
                  <a:pt x="3365032" y="11666566"/>
                </a:cubicBezTo>
                <a:cubicBezTo>
                  <a:pt x="3349688" y="11690588"/>
                  <a:pt x="3340884" y="11720899"/>
                  <a:pt x="3338746" y="11757373"/>
                </a:cubicBezTo>
                <a:lnTo>
                  <a:pt x="3463386" y="11757373"/>
                </a:lnTo>
                <a:cubicBezTo>
                  <a:pt x="3466279" y="11726811"/>
                  <a:pt x="3478983" y="11704172"/>
                  <a:pt x="3501624" y="11689582"/>
                </a:cubicBezTo>
                <a:cubicBezTo>
                  <a:pt x="3524262" y="11674993"/>
                  <a:pt x="3553065" y="11667698"/>
                  <a:pt x="3588030" y="11667698"/>
                </a:cubicBezTo>
                <a:cubicBezTo>
                  <a:pt x="3600356" y="11667698"/>
                  <a:pt x="3613561" y="11668704"/>
                  <a:pt x="3627396" y="11670465"/>
                </a:cubicBezTo>
                <a:cubicBezTo>
                  <a:pt x="3641231" y="11672226"/>
                  <a:pt x="3653809" y="11675999"/>
                  <a:pt x="3665129" y="11681407"/>
                </a:cubicBezTo>
                <a:cubicBezTo>
                  <a:pt x="3676448" y="11686941"/>
                  <a:pt x="3685883" y="11694739"/>
                  <a:pt x="3693553" y="11704926"/>
                </a:cubicBezTo>
                <a:cubicBezTo>
                  <a:pt x="3701100" y="11715114"/>
                  <a:pt x="3704998" y="11728194"/>
                  <a:pt x="3704998" y="11744293"/>
                </a:cubicBezTo>
                <a:cubicBezTo>
                  <a:pt x="3704998" y="11762530"/>
                  <a:pt x="3700347" y="11776239"/>
                  <a:pt x="3691289" y="11785295"/>
                </a:cubicBezTo>
                <a:cubicBezTo>
                  <a:pt x="3682108" y="11794476"/>
                  <a:pt x="3669784" y="11801142"/>
                  <a:pt x="3654060" y="11805544"/>
                </a:cubicBezTo>
                <a:cubicBezTo>
                  <a:pt x="3638338" y="11809946"/>
                  <a:pt x="3620230" y="11813091"/>
                  <a:pt x="3599851" y="11814851"/>
                </a:cubicBezTo>
                <a:cubicBezTo>
                  <a:pt x="3579478" y="11816738"/>
                  <a:pt x="3557968" y="11819757"/>
                  <a:pt x="3535331" y="11824159"/>
                </a:cubicBezTo>
                <a:cubicBezTo>
                  <a:pt x="3509043" y="11827051"/>
                  <a:pt x="3483009" y="11831202"/>
                  <a:pt x="3457099" y="11836736"/>
                </a:cubicBezTo>
                <a:cubicBezTo>
                  <a:pt x="3431189" y="11842144"/>
                  <a:pt x="3407796" y="11851200"/>
                  <a:pt x="3387041" y="11863525"/>
                </a:cubicBezTo>
                <a:cubicBezTo>
                  <a:pt x="3366291" y="11875977"/>
                  <a:pt x="3349436" y="11893082"/>
                  <a:pt x="3336732" y="11914966"/>
                </a:cubicBezTo>
                <a:cubicBezTo>
                  <a:pt x="3324030" y="11936725"/>
                  <a:pt x="3317615" y="11965275"/>
                  <a:pt x="3317615" y="12000240"/>
                </a:cubicBezTo>
                <a:cubicBezTo>
                  <a:pt x="3317615" y="12027910"/>
                  <a:pt x="3322897" y="12052184"/>
                  <a:pt x="3333463" y="12072936"/>
                </a:cubicBezTo>
                <a:cubicBezTo>
                  <a:pt x="3344029" y="12093689"/>
                  <a:pt x="3358239" y="12110920"/>
                  <a:pt x="3376100" y="12124377"/>
                </a:cubicBezTo>
                <a:cubicBezTo>
                  <a:pt x="3393961" y="12137835"/>
                  <a:pt x="3414461" y="12148023"/>
                  <a:pt x="3437855" y="12154940"/>
                </a:cubicBezTo>
                <a:cubicBezTo>
                  <a:pt x="3461251" y="12161858"/>
                  <a:pt x="3485650" y="12165379"/>
                  <a:pt x="3511182" y="12165379"/>
                </a:cubicBezTo>
                <a:cubicBezTo>
                  <a:pt x="3544763" y="12165379"/>
                  <a:pt x="3579601" y="12159971"/>
                  <a:pt x="3615700" y="12149029"/>
                </a:cubicBezTo>
                <a:cubicBezTo>
                  <a:pt x="3651797" y="12137961"/>
                  <a:pt x="3682235" y="12120478"/>
                  <a:pt x="3707012" y="12096456"/>
                </a:cubicBezTo>
                <a:cubicBezTo>
                  <a:pt x="3712167" y="12121988"/>
                  <a:pt x="3723111" y="12139847"/>
                  <a:pt x="3739840" y="12150035"/>
                </a:cubicBezTo>
                <a:cubicBezTo>
                  <a:pt x="3756691" y="12160222"/>
                  <a:pt x="3777822" y="12165379"/>
                  <a:pt x="3803356" y="12165379"/>
                </a:cubicBezTo>
                <a:cubicBezTo>
                  <a:pt x="3808511" y="12165379"/>
                  <a:pt x="3814675" y="12165002"/>
                  <a:pt x="3821968" y="12164247"/>
                </a:cubicBezTo>
                <a:cubicBezTo>
                  <a:pt x="3829266" y="12163493"/>
                  <a:pt x="3836559" y="12162486"/>
                  <a:pt x="3843856" y="12160977"/>
                </a:cubicBezTo>
                <a:cubicBezTo>
                  <a:pt x="3851148" y="12159468"/>
                  <a:pt x="3858317" y="12157833"/>
                  <a:pt x="3865235" y="12156072"/>
                </a:cubicBezTo>
                <a:cubicBezTo>
                  <a:pt x="3872152" y="12154311"/>
                  <a:pt x="3877813" y="12152676"/>
                  <a:pt x="3882217" y="12151167"/>
                </a:cubicBezTo>
                <a:lnTo>
                  <a:pt x="3882217" y="12064761"/>
                </a:lnTo>
                <a:cubicBezTo>
                  <a:pt x="3875674" y="12066145"/>
                  <a:pt x="3869765" y="12066899"/>
                  <a:pt x="3864732" y="12066899"/>
                </a:cubicBezTo>
                <a:lnTo>
                  <a:pt x="3851651" y="12066899"/>
                </a:lnTo>
                <a:cubicBezTo>
                  <a:pt x="3839955" y="12066899"/>
                  <a:pt x="3832156" y="12063629"/>
                  <a:pt x="3828132" y="12057089"/>
                </a:cubicBezTo>
                <a:cubicBezTo>
                  <a:pt x="3824106" y="12050549"/>
                  <a:pt x="3822095" y="12039607"/>
                  <a:pt x="3822095" y="12024262"/>
                </a:cubicBezTo>
                <a:lnTo>
                  <a:pt x="3822220" y="12024262"/>
                </a:lnTo>
                <a:lnTo>
                  <a:pt x="3822220" y="11733225"/>
                </a:lnTo>
                <a:cubicBezTo>
                  <a:pt x="3822220" y="11703417"/>
                  <a:pt x="3815556" y="11678011"/>
                  <a:pt x="3802476" y="11657259"/>
                </a:cubicBezTo>
                <a:cubicBezTo>
                  <a:pt x="3789395" y="11636506"/>
                  <a:pt x="3772037" y="11619527"/>
                  <a:pt x="3750531" y="11606447"/>
                </a:cubicBezTo>
                <a:cubicBezTo>
                  <a:pt x="3729022" y="11593366"/>
                  <a:pt x="3704747" y="11583808"/>
                  <a:pt x="3677832" y="11578022"/>
                </a:cubicBezTo>
                <a:cubicBezTo>
                  <a:pt x="3650916" y="11572111"/>
                  <a:pt x="3623498" y="11569218"/>
                  <a:pt x="3595826" y="11569218"/>
                </a:cubicBezTo>
                <a:close/>
                <a:moveTo>
                  <a:pt x="6478947" y="11569092"/>
                </a:moveTo>
                <a:cubicBezTo>
                  <a:pt x="6432287" y="11569092"/>
                  <a:pt x="6391536" y="11576890"/>
                  <a:pt x="6356946" y="11592611"/>
                </a:cubicBezTo>
                <a:cubicBezTo>
                  <a:pt x="6322360" y="11608333"/>
                  <a:pt x="6293305" y="11629840"/>
                  <a:pt x="6270038" y="11657133"/>
                </a:cubicBezTo>
                <a:cubicBezTo>
                  <a:pt x="6246769" y="11684551"/>
                  <a:pt x="6229288" y="11716749"/>
                  <a:pt x="6217590" y="11753977"/>
                </a:cubicBezTo>
                <a:cubicBezTo>
                  <a:pt x="6205894" y="11791206"/>
                  <a:pt x="6200106" y="11831579"/>
                  <a:pt x="6200106" y="11873210"/>
                </a:cubicBezTo>
                <a:cubicBezTo>
                  <a:pt x="6200106" y="11914840"/>
                  <a:pt x="6206019" y="11953452"/>
                  <a:pt x="6218093" y="11989172"/>
                </a:cubicBezTo>
                <a:cubicBezTo>
                  <a:pt x="6230166" y="12024891"/>
                  <a:pt x="6247773" y="12055705"/>
                  <a:pt x="6271170" y="12081614"/>
                </a:cubicBezTo>
                <a:cubicBezTo>
                  <a:pt x="6294563" y="12107524"/>
                  <a:pt x="6323115" y="12128024"/>
                  <a:pt x="6357072" y="12142866"/>
                </a:cubicBezTo>
                <a:cubicBezTo>
                  <a:pt x="6391032" y="12157707"/>
                  <a:pt x="6430149" y="12165253"/>
                  <a:pt x="6474670" y="12165253"/>
                </a:cubicBezTo>
                <a:cubicBezTo>
                  <a:pt x="6547621" y="12165253"/>
                  <a:pt x="6606104" y="12145758"/>
                  <a:pt x="6650252" y="12106769"/>
                </a:cubicBezTo>
                <a:cubicBezTo>
                  <a:pt x="6694274" y="12067780"/>
                  <a:pt x="6722193" y="12011434"/>
                  <a:pt x="6733893" y="11937731"/>
                </a:cubicBezTo>
                <a:lnTo>
                  <a:pt x="6609248" y="11937731"/>
                </a:lnTo>
                <a:cubicBezTo>
                  <a:pt x="6603466" y="11978607"/>
                  <a:pt x="6588623" y="12010302"/>
                  <a:pt x="6564979" y="12032941"/>
                </a:cubicBezTo>
                <a:cubicBezTo>
                  <a:pt x="6541205" y="12055580"/>
                  <a:pt x="6511144" y="12066899"/>
                  <a:pt x="6474670" y="12066899"/>
                </a:cubicBezTo>
                <a:cubicBezTo>
                  <a:pt x="6447631" y="12066899"/>
                  <a:pt x="6424739" y="12061239"/>
                  <a:pt x="6405748" y="12049920"/>
                </a:cubicBezTo>
                <a:cubicBezTo>
                  <a:pt x="6386757" y="12038600"/>
                  <a:pt x="6371287" y="12023885"/>
                  <a:pt x="6359212" y="12005648"/>
                </a:cubicBezTo>
                <a:cubicBezTo>
                  <a:pt x="6347137" y="11987411"/>
                  <a:pt x="6338458" y="11966659"/>
                  <a:pt x="6332924" y="11943265"/>
                </a:cubicBezTo>
                <a:cubicBezTo>
                  <a:pt x="6327514" y="11919871"/>
                  <a:pt x="6324750" y="11896603"/>
                  <a:pt x="6324750" y="11873210"/>
                </a:cubicBezTo>
                <a:cubicBezTo>
                  <a:pt x="6324750" y="11830195"/>
                  <a:pt x="6329904" y="11795357"/>
                  <a:pt x="6340095" y="11768693"/>
                </a:cubicBezTo>
                <a:cubicBezTo>
                  <a:pt x="6350282" y="11742029"/>
                  <a:pt x="6362985" y="11721277"/>
                  <a:pt x="6378330" y="11706310"/>
                </a:cubicBezTo>
                <a:cubicBezTo>
                  <a:pt x="6393671" y="11691469"/>
                  <a:pt x="6410400" y="11681155"/>
                  <a:pt x="6428639" y="11675747"/>
                </a:cubicBezTo>
                <a:cubicBezTo>
                  <a:pt x="6446874" y="11670339"/>
                  <a:pt x="6463979" y="11667572"/>
                  <a:pt x="6480080" y="11667572"/>
                </a:cubicBezTo>
                <a:cubicBezTo>
                  <a:pt x="6515044" y="11667572"/>
                  <a:pt x="6543973" y="11676502"/>
                  <a:pt x="6566991" y="11694361"/>
                </a:cubicBezTo>
                <a:cubicBezTo>
                  <a:pt x="6590008" y="11712347"/>
                  <a:pt x="6603969" y="11738759"/>
                  <a:pt x="6609124" y="11773724"/>
                </a:cubicBezTo>
                <a:lnTo>
                  <a:pt x="6609248" y="11773598"/>
                </a:lnTo>
                <a:lnTo>
                  <a:pt x="6733893" y="11773598"/>
                </a:lnTo>
                <a:cubicBezTo>
                  <a:pt x="6731001" y="11738633"/>
                  <a:pt x="6722193" y="11708322"/>
                  <a:pt x="6707606" y="11682790"/>
                </a:cubicBezTo>
                <a:cubicBezTo>
                  <a:pt x="6693016" y="11657384"/>
                  <a:pt x="6674274" y="11636129"/>
                  <a:pt x="6651260" y="11619401"/>
                </a:cubicBezTo>
                <a:cubicBezTo>
                  <a:pt x="6628368" y="11602673"/>
                  <a:pt x="6602082" y="11590096"/>
                  <a:pt x="6572524" y="11581669"/>
                </a:cubicBezTo>
                <a:cubicBezTo>
                  <a:pt x="6542966" y="11573242"/>
                  <a:pt x="6511777" y="11569092"/>
                  <a:pt x="6478947" y="11569092"/>
                </a:cubicBezTo>
                <a:close/>
                <a:moveTo>
                  <a:pt x="4229858" y="11569092"/>
                </a:moveTo>
                <a:cubicBezTo>
                  <a:pt x="4207220" y="11569092"/>
                  <a:pt x="4187218" y="11571482"/>
                  <a:pt x="4169734" y="11576261"/>
                </a:cubicBezTo>
                <a:cubicBezTo>
                  <a:pt x="4152252" y="11581040"/>
                  <a:pt x="4136655" y="11587329"/>
                  <a:pt x="4123198" y="11595378"/>
                </a:cubicBezTo>
                <a:cubicBezTo>
                  <a:pt x="4109739" y="11603428"/>
                  <a:pt x="4097540" y="11613238"/>
                  <a:pt x="4086598" y="11624935"/>
                </a:cubicBezTo>
                <a:cubicBezTo>
                  <a:pt x="4075655" y="11636506"/>
                  <a:pt x="4065343" y="11649335"/>
                  <a:pt x="4055908" y="11663170"/>
                </a:cubicBezTo>
                <a:lnTo>
                  <a:pt x="4052640" y="11663170"/>
                </a:lnTo>
                <a:lnTo>
                  <a:pt x="4052640" y="11584436"/>
                </a:lnTo>
                <a:lnTo>
                  <a:pt x="3934539" y="11584436"/>
                </a:lnTo>
                <a:lnTo>
                  <a:pt x="3934539" y="12149657"/>
                </a:lnTo>
                <a:lnTo>
                  <a:pt x="4059304" y="12149657"/>
                </a:lnTo>
                <a:lnTo>
                  <a:pt x="4059304" y="11813845"/>
                </a:lnTo>
                <a:cubicBezTo>
                  <a:pt x="4059304" y="11790451"/>
                  <a:pt x="4062826" y="11769699"/>
                  <a:pt x="4069743" y="11751462"/>
                </a:cubicBezTo>
                <a:cubicBezTo>
                  <a:pt x="4076661" y="11733225"/>
                  <a:pt x="4085716" y="11718007"/>
                  <a:pt x="4097037" y="11705555"/>
                </a:cubicBezTo>
                <a:cubicBezTo>
                  <a:pt x="4108359" y="11693229"/>
                  <a:pt x="4121436" y="11683671"/>
                  <a:pt x="4136403" y="11677130"/>
                </a:cubicBezTo>
                <a:cubicBezTo>
                  <a:pt x="4151371" y="11670590"/>
                  <a:pt x="4166841" y="11667320"/>
                  <a:pt x="4182942" y="11667320"/>
                </a:cubicBezTo>
                <a:cubicBezTo>
                  <a:pt x="4220925" y="11667320"/>
                  <a:pt x="4246960" y="11677382"/>
                  <a:pt x="4261173" y="11697380"/>
                </a:cubicBezTo>
                <a:cubicBezTo>
                  <a:pt x="4275386" y="11717503"/>
                  <a:pt x="4282557" y="11747186"/>
                  <a:pt x="4282557" y="11786552"/>
                </a:cubicBezTo>
                <a:lnTo>
                  <a:pt x="4282557" y="12149783"/>
                </a:lnTo>
                <a:lnTo>
                  <a:pt x="4407197" y="12149783"/>
                </a:lnTo>
                <a:lnTo>
                  <a:pt x="4407197" y="11818373"/>
                </a:lnTo>
                <a:cubicBezTo>
                  <a:pt x="4407197" y="11770202"/>
                  <a:pt x="4416629" y="11733099"/>
                  <a:pt x="4435627" y="11706813"/>
                </a:cubicBezTo>
                <a:cubicBezTo>
                  <a:pt x="4454490" y="11680526"/>
                  <a:pt x="4485182" y="11667446"/>
                  <a:pt x="4527437" y="11667446"/>
                </a:cubicBezTo>
                <a:cubicBezTo>
                  <a:pt x="4551464" y="11667446"/>
                  <a:pt x="4570453" y="11671093"/>
                  <a:pt x="4584291" y="11678388"/>
                </a:cubicBezTo>
                <a:cubicBezTo>
                  <a:pt x="4598124" y="11685683"/>
                  <a:pt x="4608562" y="11696122"/>
                  <a:pt x="4615478" y="11709580"/>
                </a:cubicBezTo>
                <a:cubicBezTo>
                  <a:pt x="4622402" y="11723163"/>
                  <a:pt x="4626552" y="11739136"/>
                  <a:pt x="4628055" y="11757751"/>
                </a:cubicBezTo>
                <a:cubicBezTo>
                  <a:pt x="4629438" y="11776239"/>
                  <a:pt x="4630194" y="11796866"/>
                  <a:pt x="4630194" y="11819505"/>
                </a:cubicBezTo>
                <a:lnTo>
                  <a:pt x="4630194" y="12149909"/>
                </a:lnTo>
                <a:lnTo>
                  <a:pt x="4754963" y="12149909"/>
                </a:lnTo>
                <a:lnTo>
                  <a:pt x="4754963" y="11759386"/>
                </a:lnTo>
                <a:cubicBezTo>
                  <a:pt x="4754963" y="11690965"/>
                  <a:pt x="4738364" y="11642040"/>
                  <a:pt x="4705158" y="11612861"/>
                </a:cubicBezTo>
                <a:cubicBezTo>
                  <a:pt x="4671955" y="11583682"/>
                  <a:pt x="4625417" y="11569092"/>
                  <a:pt x="4565672" y="11569092"/>
                </a:cubicBezTo>
                <a:cubicBezTo>
                  <a:pt x="4524166" y="11569092"/>
                  <a:pt x="4489454" y="11577519"/>
                  <a:pt x="4461782" y="11594246"/>
                </a:cubicBezTo>
                <a:cubicBezTo>
                  <a:pt x="4433987" y="11611100"/>
                  <a:pt x="4409587" y="11633991"/>
                  <a:pt x="4388459" y="11663170"/>
                </a:cubicBezTo>
                <a:cubicBezTo>
                  <a:pt x="4376009" y="11631098"/>
                  <a:pt x="4355131" y="11607453"/>
                  <a:pt x="4325569" y="11592108"/>
                </a:cubicBezTo>
                <a:cubicBezTo>
                  <a:pt x="4296015" y="11576764"/>
                  <a:pt x="4264192" y="11569092"/>
                  <a:pt x="4229858" y="11569092"/>
                </a:cubicBezTo>
                <a:close/>
                <a:moveTo>
                  <a:pt x="5064496" y="11480675"/>
                </a:moveTo>
                <a:lnTo>
                  <a:pt x="5287619" y="11480675"/>
                </a:lnTo>
                <a:cubicBezTo>
                  <a:pt x="5324721" y="11480675"/>
                  <a:pt x="5353146" y="11488724"/>
                  <a:pt x="5372891" y="11504697"/>
                </a:cubicBezTo>
                <a:cubicBezTo>
                  <a:pt x="5392636" y="11520796"/>
                  <a:pt x="5402449" y="11548466"/>
                  <a:pt x="5402449" y="11587833"/>
                </a:cubicBezTo>
                <a:cubicBezTo>
                  <a:pt x="5402449" y="11622798"/>
                  <a:pt x="5391507" y="11649587"/>
                  <a:pt x="5369620" y="11668202"/>
                </a:cubicBezTo>
                <a:cubicBezTo>
                  <a:pt x="5347737" y="11686816"/>
                  <a:pt x="5320447" y="11696123"/>
                  <a:pt x="5287619" y="11696123"/>
                </a:cubicBezTo>
                <a:lnTo>
                  <a:pt x="5064496" y="11696123"/>
                </a:lnTo>
                <a:close/>
                <a:moveTo>
                  <a:pt x="6798289" y="11368989"/>
                </a:moveTo>
                <a:lnTo>
                  <a:pt x="6798289" y="12150035"/>
                </a:lnTo>
                <a:lnTo>
                  <a:pt x="6923055" y="12150035"/>
                </a:lnTo>
                <a:lnTo>
                  <a:pt x="6923055" y="11947668"/>
                </a:lnTo>
                <a:lnTo>
                  <a:pt x="6997389" y="11875474"/>
                </a:lnTo>
                <a:lnTo>
                  <a:pt x="7170329" y="12150035"/>
                </a:lnTo>
                <a:lnTo>
                  <a:pt x="7322263" y="12150035"/>
                </a:lnTo>
                <a:lnTo>
                  <a:pt x="7084927" y="11792339"/>
                </a:lnTo>
                <a:lnTo>
                  <a:pt x="7301511" y="11584437"/>
                </a:lnTo>
                <a:lnTo>
                  <a:pt x="7148442" y="11584437"/>
                </a:lnTo>
                <a:lnTo>
                  <a:pt x="6923055" y="11813091"/>
                </a:lnTo>
                <a:lnTo>
                  <a:pt x="6923055" y="11368989"/>
                </a:lnTo>
                <a:close/>
                <a:moveTo>
                  <a:pt x="4927777" y="11368989"/>
                </a:moveTo>
                <a:lnTo>
                  <a:pt x="4927777" y="12150035"/>
                </a:lnTo>
                <a:lnTo>
                  <a:pt x="5286608" y="12150035"/>
                </a:lnTo>
                <a:cubicBezTo>
                  <a:pt x="5336921" y="12150035"/>
                  <a:pt x="5380309" y="12144376"/>
                  <a:pt x="5416787" y="12133056"/>
                </a:cubicBezTo>
                <a:cubicBezTo>
                  <a:pt x="5453261" y="12121863"/>
                  <a:pt x="5483071" y="12106518"/>
                  <a:pt x="5506464" y="12087149"/>
                </a:cubicBezTo>
                <a:cubicBezTo>
                  <a:pt x="5529857" y="12067780"/>
                  <a:pt x="5546963" y="12044890"/>
                  <a:pt x="5557905" y="12018226"/>
                </a:cubicBezTo>
                <a:cubicBezTo>
                  <a:pt x="5568849" y="11991562"/>
                  <a:pt x="5574258" y="11963012"/>
                  <a:pt x="5574258" y="11932324"/>
                </a:cubicBezTo>
                <a:cubicBezTo>
                  <a:pt x="5574258" y="11879122"/>
                  <a:pt x="5561804" y="11834724"/>
                  <a:pt x="5537028" y="11799382"/>
                </a:cubicBezTo>
                <a:cubicBezTo>
                  <a:pt x="5512121" y="11763914"/>
                  <a:pt x="5475776" y="11741149"/>
                  <a:pt x="5427606" y="11730962"/>
                </a:cubicBezTo>
                <a:lnTo>
                  <a:pt x="5427606" y="11728824"/>
                </a:lnTo>
                <a:cubicBezTo>
                  <a:pt x="5463321" y="11713605"/>
                  <a:pt x="5490867" y="11691847"/>
                  <a:pt x="5510238" y="11663799"/>
                </a:cubicBezTo>
                <a:cubicBezTo>
                  <a:pt x="5529479" y="11635752"/>
                  <a:pt x="5539163" y="11602045"/>
                  <a:pt x="5539163" y="11562678"/>
                </a:cubicBezTo>
                <a:cubicBezTo>
                  <a:pt x="5539163" y="11497780"/>
                  <a:pt x="5518038" y="11449232"/>
                  <a:pt x="5475776" y="11417160"/>
                </a:cubicBezTo>
                <a:cubicBezTo>
                  <a:pt x="5433517" y="11385088"/>
                  <a:pt x="5377421" y="11368989"/>
                  <a:pt x="5307362" y="11368989"/>
                </a:cubicBezTo>
                <a:close/>
                <a:moveTo>
                  <a:pt x="3128577" y="11368989"/>
                </a:moveTo>
                <a:lnTo>
                  <a:pt x="3128577" y="11487089"/>
                </a:lnTo>
                <a:lnTo>
                  <a:pt x="3253218" y="11487089"/>
                </a:lnTo>
                <a:lnTo>
                  <a:pt x="3253218" y="11368989"/>
                </a:lnTo>
                <a:close/>
                <a:moveTo>
                  <a:pt x="2887091" y="11368989"/>
                </a:moveTo>
                <a:lnTo>
                  <a:pt x="2887091" y="11759512"/>
                </a:lnTo>
                <a:lnTo>
                  <a:pt x="2887091" y="12150035"/>
                </a:lnTo>
                <a:lnTo>
                  <a:pt x="3011733" y="12150035"/>
                </a:lnTo>
                <a:lnTo>
                  <a:pt x="3011733" y="11759512"/>
                </a:lnTo>
                <a:lnTo>
                  <a:pt x="3011733" y="11368989"/>
                </a:lnTo>
                <a:close/>
                <a:moveTo>
                  <a:pt x="2645603" y="11368989"/>
                </a:moveTo>
                <a:lnTo>
                  <a:pt x="2645603" y="11780894"/>
                </a:lnTo>
                <a:lnTo>
                  <a:pt x="2645603" y="12150035"/>
                </a:lnTo>
                <a:lnTo>
                  <a:pt x="2770372" y="12150035"/>
                </a:lnTo>
                <a:lnTo>
                  <a:pt x="2770372" y="11769323"/>
                </a:lnTo>
                <a:lnTo>
                  <a:pt x="2770372" y="11368989"/>
                </a:lnTo>
                <a:close/>
                <a:moveTo>
                  <a:pt x="2404118" y="11368989"/>
                </a:moveTo>
                <a:lnTo>
                  <a:pt x="2404118" y="11487089"/>
                </a:lnTo>
                <a:lnTo>
                  <a:pt x="2528886" y="11487089"/>
                </a:lnTo>
                <a:lnTo>
                  <a:pt x="2528886" y="11368989"/>
                </a:lnTo>
                <a:close/>
                <a:moveTo>
                  <a:pt x="1331265" y="11368989"/>
                </a:moveTo>
                <a:lnTo>
                  <a:pt x="1536908" y="12150035"/>
                </a:lnTo>
                <a:lnTo>
                  <a:pt x="1678024" y="12150035"/>
                </a:lnTo>
                <a:lnTo>
                  <a:pt x="1837758" y="11552742"/>
                </a:lnTo>
                <a:lnTo>
                  <a:pt x="1839895" y="11552742"/>
                </a:lnTo>
                <a:lnTo>
                  <a:pt x="1996359" y="12150035"/>
                </a:lnTo>
                <a:lnTo>
                  <a:pt x="2135339" y="12150035"/>
                </a:lnTo>
                <a:lnTo>
                  <a:pt x="2350790" y="11368989"/>
                </a:lnTo>
                <a:lnTo>
                  <a:pt x="2211809" y="11368989"/>
                </a:lnTo>
                <a:lnTo>
                  <a:pt x="2066414" y="11966282"/>
                </a:lnTo>
                <a:lnTo>
                  <a:pt x="2064151" y="11966282"/>
                </a:lnTo>
                <a:lnTo>
                  <a:pt x="1911083" y="11368989"/>
                </a:lnTo>
                <a:lnTo>
                  <a:pt x="1770973" y="11368989"/>
                </a:lnTo>
                <a:lnTo>
                  <a:pt x="1613503" y="11966282"/>
                </a:lnTo>
                <a:lnTo>
                  <a:pt x="1611364" y="11966282"/>
                </a:lnTo>
                <a:lnTo>
                  <a:pt x="1470248" y="11368989"/>
                </a:lnTo>
                <a:close/>
                <a:moveTo>
                  <a:pt x="0" y="10428547"/>
                </a:moveTo>
                <a:lnTo>
                  <a:pt x="24371300" y="10428547"/>
                </a:lnTo>
                <a:lnTo>
                  <a:pt x="24371300" y="13679488"/>
                </a:lnTo>
                <a:lnTo>
                  <a:pt x="0" y="13679488"/>
                </a:lnTo>
                <a:close/>
                <a:moveTo>
                  <a:pt x="0" y="0"/>
                </a:moveTo>
                <a:lnTo>
                  <a:pt x="24371300" y="0"/>
                </a:lnTo>
                <a:lnTo>
                  <a:pt x="24371300" y="10258907"/>
                </a:lnTo>
                <a:lnTo>
                  <a:pt x="0" y="10258907"/>
                </a:lnTo>
                <a:close/>
              </a:path>
            </a:pathLst>
          </a:custGeom>
          <a:solidFill>
            <a:schemeClr val="bg1">
              <a:lumMod val="75000"/>
            </a:schemeClr>
          </a:solidFill>
        </p:spPr>
        <p:txBody>
          <a:bodyPr wrap="square">
            <a:noAutofit/>
          </a:bodyPr>
          <a:lstStyle/>
          <a:p>
            <a:r>
              <a:rPr lang="en-US"/>
              <a:t>Click icon to add picture</a:t>
            </a:r>
            <a:endParaRPr lang="en-AU"/>
          </a:p>
        </p:txBody>
      </p:sp>
      <p:sp>
        <p:nvSpPr>
          <p:cNvPr id="74" name="Overlay">
            <a:extLst>
              <a:ext uri="{FF2B5EF4-FFF2-40B4-BE49-F238E27FC236}">
                <a16:creationId xmlns:a16="http://schemas.microsoft.com/office/drawing/2014/main" id="{286D5AC0-3596-40FA-864D-85B16252A1B6}"/>
              </a:ext>
            </a:extLst>
          </p:cNvPr>
          <p:cNvSpPr>
            <a:spLocks noGrp="1"/>
          </p:cNvSpPr>
          <p:nvPr>
            <p:ph type="body" sz="quarter" idx="12" hasCustomPrompt="1"/>
          </p:nvPr>
        </p:nvSpPr>
        <p:spPr>
          <a:xfrm>
            <a:off x="0" y="0"/>
            <a:ext cx="9144000" cy="5143500"/>
          </a:xfrm>
          <a:custGeom>
            <a:avLst/>
            <a:gdLst>
              <a:gd name="connsiteX0" fmla="*/ 1401447 w 24371300"/>
              <a:gd name="connsiteY0" fmla="*/ 12308131 h 13679488"/>
              <a:gd name="connsiteX1" fmla="*/ 1401447 w 24371300"/>
              <a:gd name="connsiteY1" fmla="*/ 12421075 h 13679488"/>
              <a:gd name="connsiteX2" fmla="*/ 4203821 w 24371300"/>
              <a:gd name="connsiteY2" fmla="*/ 12421075 h 13679488"/>
              <a:gd name="connsiteX3" fmla="*/ 7342009 w 24371300"/>
              <a:gd name="connsiteY3" fmla="*/ 12421075 h 13679488"/>
              <a:gd name="connsiteX4" fmla="*/ 7342009 w 24371300"/>
              <a:gd name="connsiteY4" fmla="*/ 12308131 h 13679488"/>
              <a:gd name="connsiteX5" fmla="*/ 4209731 w 24371300"/>
              <a:gd name="connsiteY5" fmla="*/ 12308131 h 13679488"/>
              <a:gd name="connsiteX6" fmla="*/ 3697579 w 24371300"/>
              <a:gd name="connsiteY6" fmla="*/ 11866544 h 13679488"/>
              <a:gd name="connsiteX7" fmla="*/ 3697579 w 24371300"/>
              <a:gd name="connsiteY7" fmla="*/ 11959490 h 13679488"/>
              <a:gd name="connsiteX8" fmla="*/ 3683368 w 24371300"/>
              <a:gd name="connsiteY8" fmla="*/ 12009296 h 13679488"/>
              <a:gd name="connsiteX9" fmla="*/ 3647773 w 24371300"/>
              <a:gd name="connsiteY9" fmla="*/ 12042625 h 13679488"/>
              <a:gd name="connsiteX10" fmla="*/ 3602368 w 24371300"/>
              <a:gd name="connsiteY10" fmla="*/ 12061240 h 13679488"/>
              <a:gd name="connsiteX11" fmla="*/ 3557465 w 24371300"/>
              <a:gd name="connsiteY11" fmla="*/ 12066648 h 13679488"/>
              <a:gd name="connsiteX12" fmla="*/ 3520866 w 24371300"/>
              <a:gd name="connsiteY12" fmla="*/ 12063378 h 13679488"/>
              <a:gd name="connsiteX13" fmla="*/ 3483638 w 24371300"/>
              <a:gd name="connsiteY13" fmla="*/ 12051932 h 13679488"/>
              <a:gd name="connsiteX14" fmla="*/ 3454709 w 24371300"/>
              <a:gd name="connsiteY14" fmla="*/ 12029545 h 13679488"/>
              <a:gd name="connsiteX15" fmla="*/ 3442634 w 24371300"/>
              <a:gd name="connsiteY15" fmla="*/ 11994580 h 13679488"/>
              <a:gd name="connsiteX16" fmla="*/ 3450809 w 24371300"/>
              <a:gd name="connsiteY16" fmla="*/ 11953578 h 13679488"/>
              <a:gd name="connsiteX17" fmla="*/ 3473199 w 24371300"/>
              <a:gd name="connsiteY17" fmla="*/ 11926286 h 13679488"/>
              <a:gd name="connsiteX18" fmla="*/ 3506024 w 24371300"/>
              <a:gd name="connsiteY18" fmla="*/ 11909935 h 13679488"/>
              <a:gd name="connsiteX19" fmla="*/ 3544261 w 24371300"/>
              <a:gd name="connsiteY19" fmla="*/ 11900628 h 13679488"/>
              <a:gd name="connsiteX20" fmla="*/ 3627396 w 24371300"/>
              <a:gd name="connsiteY20" fmla="*/ 11889183 h 13679488"/>
              <a:gd name="connsiteX21" fmla="*/ 3697455 w 24371300"/>
              <a:gd name="connsiteY21" fmla="*/ 11866795 h 13679488"/>
              <a:gd name="connsiteX22" fmla="*/ 5064497 w 24371300"/>
              <a:gd name="connsiteY22" fmla="*/ 11794477 h 13679488"/>
              <a:gd name="connsiteX23" fmla="*/ 5306232 w 24371300"/>
              <a:gd name="connsiteY23" fmla="*/ 11794477 h 13679488"/>
              <a:gd name="connsiteX24" fmla="*/ 5403079 w 24371300"/>
              <a:gd name="connsiteY24" fmla="*/ 11825669 h 13679488"/>
              <a:gd name="connsiteX25" fmla="*/ 5437542 w 24371300"/>
              <a:gd name="connsiteY25" fmla="*/ 11914841 h 13679488"/>
              <a:gd name="connsiteX26" fmla="*/ 5403079 w 24371300"/>
              <a:gd name="connsiteY26" fmla="*/ 12006152 h 13679488"/>
              <a:gd name="connsiteX27" fmla="*/ 5306232 w 24371300"/>
              <a:gd name="connsiteY27" fmla="*/ 12038475 h 13679488"/>
              <a:gd name="connsiteX28" fmla="*/ 5064497 w 24371300"/>
              <a:gd name="connsiteY28" fmla="*/ 12038475 h 13679488"/>
              <a:gd name="connsiteX29" fmla="*/ 5064497 w 24371300"/>
              <a:gd name="connsiteY29" fmla="*/ 12038350 h 13679488"/>
              <a:gd name="connsiteX30" fmla="*/ 5639913 w 24371300"/>
              <a:gd name="connsiteY30" fmla="*/ 11584437 h 13679488"/>
              <a:gd name="connsiteX31" fmla="*/ 5639913 w 24371300"/>
              <a:gd name="connsiteY31" fmla="*/ 11943391 h 13679488"/>
              <a:gd name="connsiteX32" fmla="*/ 5689715 w 24371300"/>
              <a:gd name="connsiteY32" fmla="*/ 12110166 h 13679488"/>
              <a:gd name="connsiteX33" fmla="*/ 5851084 w 24371300"/>
              <a:gd name="connsiteY33" fmla="*/ 12165380 h 13679488"/>
              <a:gd name="connsiteX34" fmla="*/ 5943530 w 24371300"/>
              <a:gd name="connsiteY34" fmla="*/ 12139722 h 13679488"/>
              <a:gd name="connsiteX35" fmla="*/ 6011950 w 24371300"/>
              <a:gd name="connsiteY35" fmla="*/ 12071302 h 13679488"/>
              <a:gd name="connsiteX36" fmla="*/ 6014087 w 24371300"/>
              <a:gd name="connsiteY36" fmla="*/ 12071302 h 13679488"/>
              <a:gd name="connsiteX37" fmla="*/ 6014087 w 24371300"/>
              <a:gd name="connsiteY37" fmla="*/ 12150035 h 13679488"/>
              <a:gd name="connsiteX38" fmla="*/ 6136466 w 24371300"/>
              <a:gd name="connsiteY38" fmla="*/ 12150035 h 13679488"/>
              <a:gd name="connsiteX39" fmla="*/ 6136466 w 24371300"/>
              <a:gd name="connsiteY39" fmla="*/ 11584437 h 13679488"/>
              <a:gd name="connsiteX40" fmla="*/ 6011826 w 24371300"/>
              <a:gd name="connsiteY40" fmla="*/ 11584437 h 13679488"/>
              <a:gd name="connsiteX41" fmla="*/ 6011826 w 24371300"/>
              <a:gd name="connsiteY41" fmla="*/ 11912577 h 13679488"/>
              <a:gd name="connsiteX42" fmla="*/ 6004655 w 24371300"/>
              <a:gd name="connsiteY42" fmla="*/ 11973828 h 13679488"/>
              <a:gd name="connsiteX43" fmla="*/ 5981136 w 24371300"/>
              <a:gd name="connsiteY43" fmla="*/ 12022502 h 13679488"/>
              <a:gd name="connsiteX44" fmla="*/ 5938496 w 24371300"/>
              <a:gd name="connsiteY44" fmla="*/ 12054826 h 13679488"/>
              <a:gd name="connsiteX45" fmla="*/ 5872844 w 24371300"/>
              <a:gd name="connsiteY45" fmla="*/ 12066900 h 13679488"/>
              <a:gd name="connsiteX46" fmla="*/ 5792977 w 24371300"/>
              <a:gd name="connsiteY46" fmla="*/ 12036211 h 13679488"/>
              <a:gd name="connsiteX47" fmla="*/ 5764554 w 24371300"/>
              <a:gd name="connsiteY47" fmla="*/ 11931191 h 13679488"/>
              <a:gd name="connsiteX48" fmla="*/ 5764554 w 24371300"/>
              <a:gd name="connsiteY48" fmla="*/ 11584437 h 13679488"/>
              <a:gd name="connsiteX49" fmla="*/ 3128577 w 24371300"/>
              <a:gd name="connsiteY49" fmla="*/ 11584437 h 13679488"/>
              <a:gd name="connsiteX50" fmla="*/ 3128577 w 24371300"/>
              <a:gd name="connsiteY50" fmla="*/ 12150035 h 13679488"/>
              <a:gd name="connsiteX51" fmla="*/ 3253344 w 24371300"/>
              <a:gd name="connsiteY51" fmla="*/ 12150035 h 13679488"/>
              <a:gd name="connsiteX52" fmla="*/ 3253344 w 24371300"/>
              <a:gd name="connsiteY52" fmla="*/ 11584437 h 13679488"/>
              <a:gd name="connsiteX53" fmla="*/ 2404118 w 24371300"/>
              <a:gd name="connsiteY53" fmla="*/ 11584437 h 13679488"/>
              <a:gd name="connsiteX54" fmla="*/ 2404118 w 24371300"/>
              <a:gd name="connsiteY54" fmla="*/ 12150035 h 13679488"/>
              <a:gd name="connsiteX55" fmla="*/ 2528759 w 24371300"/>
              <a:gd name="connsiteY55" fmla="*/ 12150035 h 13679488"/>
              <a:gd name="connsiteX56" fmla="*/ 2528759 w 24371300"/>
              <a:gd name="connsiteY56" fmla="*/ 11584437 h 13679488"/>
              <a:gd name="connsiteX57" fmla="*/ 3595826 w 24371300"/>
              <a:gd name="connsiteY57" fmla="*/ 11569218 h 13679488"/>
              <a:gd name="connsiteX58" fmla="*/ 3503886 w 24371300"/>
              <a:gd name="connsiteY58" fmla="*/ 11578022 h 13679488"/>
              <a:gd name="connsiteX59" fmla="*/ 3423518 w 24371300"/>
              <a:gd name="connsiteY59" fmla="*/ 11608585 h 13679488"/>
              <a:gd name="connsiteX60" fmla="*/ 3365032 w 24371300"/>
              <a:gd name="connsiteY60" fmla="*/ 11666566 h 13679488"/>
              <a:gd name="connsiteX61" fmla="*/ 3338746 w 24371300"/>
              <a:gd name="connsiteY61" fmla="*/ 11757373 h 13679488"/>
              <a:gd name="connsiteX62" fmla="*/ 3463386 w 24371300"/>
              <a:gd name="connsiteY62" fmla="*/ 11757373 h 13679488"/>
              <a:gd name="connsiteX63" fmla="*/ 3501624 w 24371300"/>
              <a:gd name="connsiteY63" fmla="*/ 11689582 h 13679488"/>
              <a:gd name="connsiteX64" fmla="*/ 3588030 w 24371300"/>
              <a:gd name="connsiteY64" fmla="*/ 11667698 h 13679488"/>
              <a:gd name="connsiteX65" fmla="*/ 3627396 w 24371300"/>
              <a:gd name="connsiteY65" fmla="*/ 11670465 h 13679488"/>
              <a:gd name="connsiteX66" fmla="*/ 3665129 w 24371300"/>
              <a:gd name="connsiteY66" fmla="*/ 11681407 h 13679488"/>
              <a:gd name="connsiteX67" fmla="*/ 3693553 w 24371300"/>
              <a:gd name="connsiteY67" fmla="*/ 11704926 h 13679488"/>
              <a:gd name="connsiteX68" fmla="*/ 3704998 w 24371300"/>
              <a:gd name="connsiteY68" fmla="*/ 11744293 h 13679488"/>
              <a:gd name="connsiteX69" fmla="*/ 3691289 w 24371300"/>
              <a:gd name="connsiteY69" fmla="*/ 11785295 h 13679488"/>
              <a:gd name="connsiteX70" fmla="*/ 3654060 w 24371300"/>
              <a:gd name="connsiteY70" fmla="*/ 11805544 h 13679488"/>
              <a:gd name="connsiteX71" fmla="*/ 3599851 w 24371300"/>
              <a:gd name="connsiteY71" fmla="*/ 11814851 h 13679488"/>
              <a:gd name="connsiteX72" fmla="*/ 3535331 w 24371300"/>
              <a:gd name="connsiteY72" fmla="*/ 11824159 h 13679488"/>
              <a:gd name="connsiteX73" fmla="*/ 3457099 w 24371300"/>
              <a:gd name="connsiteY73" fmla="*/ 11836736 h 13679488"/>
              <a:gd name="connsiteX74" fmla="*/ 3387041 w 24371300"/>
              <a:gd name="connsiteY74" fmla="*/ 11863525 h 13679488"/>
              <a:gd name="connsiteX75" fmla="*/ 3336732 w 24371300"/>
              <a:gd name="connsiteY75" fmla="*/ 11914966 h 13679488"/>
              <a:gd name="connsiteX76" fmla="*/ 3317616 w 24371300"/>
              <a:gd name="connsiteY76" fmla="*/ 12000240 h 13679488"/>
              <a:gd name="connsiteX77" fmla="*/ 3333464 w 24371300"/>
              <a:gd name="connsiteY77" fmla="*/ 12072936 h 13679488"/>
              <a:gd name="connsiteX78" fmla="*/ 3376100 w 24371300"/>
              <a:gd name="connsiteY78" fmla="*/ 12124377 h 13679488"/>
              <a:gd name="connsiteX79" fmla="*/ 3437856 w 24371300"/>
              <a:gd name="connsiteY79" fmla="*/ 12154940 h 13679488"/>
              <a:gd name="connsiteX80" fmla="*/ 3511182 w 24371300"/>
              <a:gd name="connsiteY80" fmla="*/ 12165379 h 13679488"/>
              <a:gd name="connsiteX81" fmla="*/ 3615700 w 24371300"/>
              <a:gd name="connsiteY81" fmla="*/ 12149029 h 13679488"/>
              <a:gd name="connsiteX82" fmla="*/ 3707012 w 24371300"/>
              <a:gd name="connsiteY82" fmla="*/ 12096456 h 13679488"/>
              <a:gd name="connsiteX83" fmla="*/ 3739840 w 24371300"/>
              <a:gd name="connsiteY83" fmla="*/ 12150035 h 13679488"/>
              <a:gd name="connsiteX84" fmla="*/ 3803356 w 24371300"/>
              <a:gd name="connsiteY84" fmla="*/ 12165379 h 13679488"/>
              <a:gd name="connsiteX85" fmla="*/ 3821968 w 24371300"/>
              <a:gd name="connsiteY85" fmla="*/ 12164247 h 13679488"/>
              <a:gd name="connsiteX86" fmla="*/ 3843856 w 24371300"/>
              <a:gd name="connsiteY86" fmla="*/ 12160977 h 13679488"/>
              <a:gd name="connsiteX87" fmla="*/ 3865235 w 24371300"/>
              <a:gd name="connsiteY87" fmla="*/ 12156072 h 13679488"/>
              <a:gd name="connsiteX88" fmla="*/ 3882217 w 24371300"/>
              <a:gd name="connsiteY88" fmla="*/ 12151167 h 13679488"/>
              <a:gd name="connsiteX89" fmla="*/ 3882217 w 24371300"/>
              <a:gd name="connsiteY89" fmla="*/ 12064761 h 13679488"/>
              <a:gd name="connsiteX90" fmla="*/ 3864732 w 24371300"/>
              <a:gd name="connsiteY90" fmla="*/ 12066899 h 13679488"/>
              <a:gd name="connsiteX91" fmla="*/ 3851651 w 24371300"/>
              <a:gd name="connsiteY91" fmla="*/ 12066899 h 13679488"/>
              <a:gd name="connsiteX92" fmla="*/ 3828132 w 24371300"/>
              <a:gd name="connsiteY92" fmla="*/ 12057089 h 13679488"/>
              <a:gd name="connsiteX93" fmla="*/ 3822095 w 24371300"/>
              <a:gd name="connsiteY93" fmla="*/ 12024262 h 13679488"/>
              <a:gd name="connsiteX94" fmla="*/ 3822220 w 24371300"/>
              <a:gd name="connsiteY94" fmla="*/ 12024262 h 13679488"/>
              <a:gd name="connsiteX95" fmla="*/ 3822220 w 24371300"/>
              <a:gd name="connsiteY95" fmla="*/ 11733225 h 13679488"/>
              <a:gd name="connsiteX96" fmla="*/ 3802476 w 24371300"/>
              <a:gd name="connsiteY96" fmla="*/ 11657259 h 13679488"/>
              <a:gd name="connsiteX97" fmla="*/ 3750531 w 24371300"/>
              <a:gd name="connsiteY97" fmla="*/ 11606447 h 13679488"/>
              <a:gd name="connsiteX98" fmla="*/ 3677832 w 24371300"/>
              <a:gd name="connsiteY98" fmla="*/ 11578022 h 13679488"/>
              <a:gd name="connsiteX99" fmla="*/ 3595826 w 24371300"/>
              <a:gd name="connsiteY99" fmla="*/ 11569218 h 13679488"/>
              <a:gd name="connsiteX100" fmla="*/ 6478947 w 24371300"/>
              <a:gd name="connsiteY100" fmla="*/ 11569092 h 13679488"/>
              <a:gd name="connsiteX101" fmla="*/ 6356947 w 24371300"/>
              <a:gd name="connsiteY101" fmla="*/ 11592611 h 13679488"/>
              <a:gd name="connsiteX102" fmla="*/ 6270039 w 24371300"/>
              <a:gd name="connsiteY102" fmla="*/ 11657133 h 13679488"/>
              <a:gd name="connsiteX103" fmla="*/ 6217591 w 24371300"/>
              <a:gd name="connsiteY103" fmla="*/ 11753977 h 13679488"/>
              <a:gd name="connsiteX104" fmla="*/ 6200107 w 24371300"/>
              <a:gd name="connsiteY104" fmla="*/ 11873210 h 13679488"/>
              <a:gd name="connsiteX105" fmla="*/ 6218094 w 24371300"/>
              <a:gd name="connsiteY105" fmla="*/ 11989172 h 13679488"/>
              <a:gd name="connsiteX106" fmla="*/ 6271171 w 24371300"/>
              <a:gd name="connsiteY106" fmla="*/ 12081614 h 13679488"/>
              <a:gd name="connsiteX107" fmla="*/ 6357073 w 24371300"/>
              <a:gd name="connsiteY107" fmla="*/ 12142866 h 13679488"/>
              <a:gd name="connsiteX108" fmla="*/ 6474671 w 24371300"/>
              <a:gd name="connsiteY108" fmla="*/ 12165253 h 13679488"/>
              <a:gd name="connsiteX109" fmla="*/ 6650253 w 24371300"/>
              <a:gd name="connsiteY109" fmla="*/ 12106769 h 13679488"/>
              <a:gd name="connsiteX110" fmla="*/ 6733894 w 24371300"/>
              <a:gd name="connsiteY110" fmla="*/ 11937731 h 13679488"/>
              <a:gd name="connsiteX111" fmla="*/ 6609248 w 24371300"/>
              <a:gd name="connsiteY111" fmla="*/ 11937731 h 13679488"/>
              <a:gd name="connsiteX112" fmla="*/ 6564980 w 24371300"/>
              <a:gd name="connsiteY112" fmla="*/ 12032941 h 13679488"/>
              <a:gd name="connsiteX113" fmla="*/ 6474671 w 24371300"/>
              <a:gd name="connsiteY113" fmla="*/ 12066899 h 13679488"/>
              <a:gd name="connsiteX114" fmla="*/ 6405748 w 24371300"/>
              <a:gd name="connsiteY114" fmla="*/ 12049920 h 13679488"/>
              <a:gd name="connsiteX115" fmla="*/ 6359213 w 24371300"/>
              <a:gd name="connsiteY115" fmla="*/ 12005648 h 13679488"/>
              <a:gd name="connsiteX116" fmla="*/ 6332925 w 24371300"/>
              <a:gd name="connsiteY116" fmla="*/ 11943265 h 13679488"/>
              <a:gd name="connsiteX117" fmla="*/ 6324751 w 24371300"/>
              <a:gd name="connsiteY117" fmla="*/ 11873210 h 13679488"/>
              <a:gd name="connsiteX118" fmla="*/ 6340096 w 24371300"/>
              <a:gd name="connsiteY118" fmla="*/ 11768693 h 13679488"/>
              <a:gd name="connsiteX119" fmla="*/ 6378331 w 24371300"/>
              <a:gd name="connsiteY119" fmla="*/ 11706310 h 13679488"/>
              <a:gd name="connsiteX120" fmla="*/ 6428640 w 24371300"/>
              <a:gd name="connsiteY120" fmla="*/ 11675747 h 13679488"/>
              <a:gd name="connsiteX121" fmla="*/ 6480081 w 24371300"/>
              <a:gd name="connsiteY121" fmla="*/ 11667572 h 13679488"/>
              <a:gd name="connsiteX122" fmla="*/ 6566992 w 24371300"/>
              <a:gd name="connsiteY122" fmla="*/ 11694361 h 13679488"/>
              <a:gd name="connsiteX123" fmla="*/ 6609125 w 24371300"/>
              <a:gd name="connsiteY123" fmla="*/ 11773724 h 13679488"/>
              <a:gd name="connsiteX124" fmla="*/ 6609248 w 24371300"/>
              <a:gd name="connsiteY124" fmla="*/ 11773598 h 13679488"/>
              <a:gd name="connsiteX125" fmla="*/ 6733894 w 24371300"/>
              <a:gd name="connsiteY125" fmla="*/ 11773598 h 13679488"/>
              <a:gd name="connsiteX126" fmla="*/ 6707607 w 24371300"/>
              <a:gd name="connsiteY126" fmla="*/ 11682790 h 13679488"/>
              <a:gd name="connsiteX127" fmla="*/ 6651261 w 24371300"/>
              <a:gd name="connsiteY127" fmla="*/ 11619401 h 13679488"/>
              <a:gd name="connsiteX128" fmla="*/ 6572525 w 24371300"/>
              <a:gd name="connsiteY128" fmla="*/ 11581669 h 13679488"/>
              <a:gd name="connsiteX129" fmla="*/ 6478947 w 24371300"/>
              <a:gd name="connsiteY129" fmla="*/ 11569092 h 13679488"/>
              <a:gd name="connsiteX130" fmla="*/ 4229859 w 24371300"/>
              <a:gd name="connsiteY130" fmla="*/ 11569092 h 13679488"/>
              <a:gd name="connsiteX131" fmla="*/ 4169734 w 24371300"/>
              <a:gd name="connsiteY131" fmla="*/ 11576261 h 13679488"/>
              <a:gd name="connsiteX132" fmla="*/ 4123199 w 24371300"/>
              <a:gd name="connsiteY132" fmla="*/ 11595378 h 13679488"/>
              <a:gd name="connsiteX133" fmla="*/ 4086598 w 24371300"/>
              <a:gd name="connsiteY133" fmla="*/ 11624935 h 13679488"/>
              <a:gd name="connsiteX134" fmla="*/ 4055908 w 24371300"/>
              <a:gd name="connsiteY134" fmla="*/ 11663170 h 13679488"/>
              <a:gd name="connsiteX135" fmla="*/ 4052640 w 24371300"/>
              <a:gd name="connsiteY135" fmla="*/ 11663170 h 13679488"/>
              <a:gd name="connsiteX136" fmla="*/ 4052640 w 24371300"/>
              <a:gd name="connsiteY136" fmla="*/ 11584436 h 13679488"/>
              <a:gd name="connsiteX137" fmla="*/ 3934539 w 24371300"/>
              <a:gd name="connsiteY137" fmla="*/ 11584436 h 13679488"/>
              <a:gd name="connsiteX138" fmla="*/ 3934539 w 24371300"/>
              <a:gd name="connsiteY138" fmla="*/ 12149657 h 13679488"/>
              <a:gd name="connsiteX139" fmla="*/ 4059304 w 24371300"/>
              <a:gd name="connsiteY139" fmla="*/ 12149657 h 13679488"/>
              <a:gd name="connsiteX140" fmla="*/ 4059304 w 24371300"/>
              <a:gd name="connsiteY140" fmla="*/ 11813845 h 13679488"/>
              <a:gd name="connsiteX141" fmla="*/ 4069743 w 24371300"/>
              <a:gd name="connsiteY141" fmla="*/ 11751462 h 13679488"/>
              <a:gd name="connsiteX142" fmla="*/ 4097038 w 24371300"/>
              <a:gd name="connsiteY142" fmla="*/ 11705555 h 13679488"/>
              <a:gd name="connsiteX143" fmla="*/ 4136403 w 24371300"/>
              <a:gd name="connsiteY143" fmla="*/ 11677130 h 13679488"/>
              <a:gd name="connsiteX144" fmla="*/ 4182942 w 24371300"/>
              <a:gd name="connsiteY144" fmla="*/ 11667320 h 13679488"/>
              <a:gd name="connsiteX145" fmla="*/ 4261174 w 24371300"/>
              <a:gd name="connsiteY145" fmla="*/ 11697380 h 13679488"/>
              <a:gd name="connsiteX146" fmla="*/ 4282558 w 24371300"/>
              <a:gd name="connsiteY146" fmla="*/ 11786552 h 13679488"/>
              <a:gd name="connsiteX147" fmla="*/ 4282558 w 24371300"/>
              <a:gd name="connsiteY147" fmla="*/ 12149783 h 13679488"/>
              <a:gd name="connsiteX148" fmla="*/ 4407198 w 24371300"/>
              <a:gd name="connsiteY148" fmla="*/ 12149783 h 13679488"/>
              <a:gd name="connsiteX149" fmla="*/ 4407198 w 24371300"/>
              <a:gd name="connsiteY149" fmla="*/ 11818373 h 13679488"/>
              <a:gd name="connsiteX150" fmla="*/ 4435628 w 24371300"/>
              <a:gd name="connsiteY150" fmla="*/ 11706813 h 13679488"/>
              <a:gd name="connsiteX151" fmla="*/ 4527438 w 24371300"/>
              <a:gd name="connsiteY151" fmla="*/ 11667446 h 13679488"/>
              <a:gd name="connsiteX152" fmla="*/ 4584292 w 24371300"/>
              <a:gd name="connsiteY152" fmla="*/ 11678388 h 13679488"/>
              <a:gd name="connsiteX153" fmla="*/ 4615479 w 24371300"/>
              <a:gd name="connsiteY153" fmla="*/ 11709580 h 13679488"/>
              <a:gd name="connsiteX154" fmla="*/ 4628056 w 24371300"/>
              <a:gd name="connsiteY154" fmla="*/ 11757751 h 13679488"/>
              <a:gd name="connsiteX155" fmla="*/ 4630195 w 24371300"/>
              <a:gd name="connsiteY155" fmla="*/ 11819505 h 13679488"/>
              <a:gd name="connsiteX156" fmla="*/ 4630195 w 24371300"/>
              <a:gd name="connsiteY156" fmla="*/ 12149909 h 13679488"/>
              <a:gd name="connsiteX157" fmla="*/ 4754963 w 24371300"/>
              <a:gd name="connsiteY157" fmla="*/ 12149909 h 13679488"/>
              <a:gd name="connsiteX158" fmla="*/ 4754963 w 24371300"/>
              <a:gd name="connsiteY158" fmla="*/ 11759386 h 13679488"/>
              <a:gd name="connsiteX159" fmla="*/ 4705159 w 24371300"/>
              <a:gd name="connsiteY159" fmla="*/ 11612861 h 13679488"/>
              <a:gd name="connsiteX160" fmla="*/ 4565673 w 24371300"/>
              <a:gd name="connsiteY160" fmla="*/ 11569092 h 13679488"/>
              <a:gd name="connsiteX161" fmla="*/ 4461782 w 24371300"/>
              <a:gd name="connsiteY161" fmla="*/ 11594246 h 13679488"/>
              <a:gd name="connsiteX162" fmla="*/ 4388460 w 24371300"/>
              <a:gd name="connsiteY162" fmla="*/ 11663170 h 13679488"/>
              <a:gd name="connsiteX163" fmla="*/ 4325570 w 24371300"/>
              <a:gd name="connsiteY163" fmla="*/ 11592108 h 13679488"/>
              <a:gd name="connsiteX164" fmla="*/ 4229859 w 24371300"/>
              <a:gd name="connsiteY164" fmla="*/ 11569092 h 13679488"/>
              <a:gd name="connsiteX165" fmla="*/ 5064497 w 24371300"/>
              <a:gd name="connsiteY165" fmla="*/ 11480675 h 13679488"/>
              <a:gd name="connsiteX166" fmla="*/ 5287620 w 24371300"/>
              <a:gd name="connsiteY166" fmla="*/ 11480675 h 13679488"/>
              <a:gd name="connsiteX167" fmla="*/ 5372892 w 24371300"/>
              <a:gd name="connsiteY167" fmla="*/ 11504697 h 13679488"/>
              <a:gd name="connsiteX168" fmla="*/ 5402450 w 24371300"/>
              <a:gd name="connsiteY168" fmla="*/ 11587833 h 13679488"/>
              <a:gd name="connsiteX169" fmla="*/ 5369621 w 24371300"/>
              <a:gd name="connsiteY169" fmla="*/ 11668202 h 13679488"/>
              <a:gd name="connsiteX170" fmla="*/ 5287620 w 24371300"/>
              <a:gd name="connsiteY170" fmla="*/ 11696123 h 13679488"/>
              <a:gd name="connsiteX171" fmla="*/ 5064497 w 24371300"/>
              <a:gd name="connsiteY171" fmla="*/ 11696123 h 13679488"/>
              <a:gd name="connsiteX172" fmla="*/ 6798290 w 24371300"/>
              <a:gd name="connsiteY172" fmla="*/ 11368989 h 13679488"/>
              <a:gd name="connsiteX173" fmla="*/ 6798290 w 24371300"/>
              <a:gd name="connsiteY173" fmla="*/ 12150035 h 13679488"/>
              <a:gd name="connsiteX174" fmla="*/ 6923056 w 24371300"/>
              <a:gd name="connsiteY174" fmla="*/ 12150035 h 13679488"/>
              <a:gd name="connsiteX175" fmla="*/ 6923056 w 24371300"/>
              <a:gd name="connsiteY175" fmla="*/ 11947668 h 13679488"/>
              <a:gd name="connsiteX176" fmla="*/ 6997389 w 24371300"/>
              <a:gd name="connsiteY176" fmla="*/ 11875474 h 13679488"/>
              <a:gd name="connsiteX177" fmla="*/ 7170329 w 24371300"/>
              <a:gd name="connsiteY177" fmla="*/ 12150035 h 13679488"/>
              <a:gd name="connsiteX178" fmla="*/ 7322264 w 24371300"/>
              <a:gd name="connsiteY178" fmla="*/ 12150035 h 13679488"/>
              <a:gd name="connsiteX179" fmla="*/ 7084928 w 24371300"/>
              <a:gd name="connsiteY179" fmla="*/ 11792339 h 13679488"/>
              <a:gd name="connsiteX180" fmla="*/ 7301511 w 24371300"/>
              <a:gd name="connsiteY180" fmla="*/ 11584437 h 13679488"/>
              <a:gd name="connsiteX181" fmla="*/ 7148443 w 24371300"/>
              <a:gd name="connsiteY181" fmla="*/ 11584437 h 13679488"/>
              <a:gd name="connsiteX182" fmla="*/ 6923056 w 24371300"/>
              <a:gd name="connsiteY182" fmla="*/ 11813091 h 13679488"/>
              <a:gd name="connsiteX183" fmla="*/ 6923056 w 24371300"/>
              <a:gd name="connsiteY183" fmla="*/ 11368989 h 13679488"/>
              <a:gd name="connsiteX184" fmla="*/ 4927777 w 24371300"/>
              <a:gd name="connsiteY184" fmla="*/ 11368989 h 13679488"/>
              <a:gd name="connsiteX185" fmla="*/ 4927777 w 24371300"/>
              <a:gd name="connsiteY185" fmla="*/ 12150035 h 13679488"/>
              <a:gd name="connsiteX186" fmla="*/ 5286609 w 24371300"/>
              <a:gd name="connsiteY186" fmla="*/ 12150035 h 13679488"/>
              <a:gd name="connsiteX187" fmla="*/ 5416787 w 24371300"/>
              <a:gd name="connsiteY187" fmla="*/ 12133056 h 13679488"/>
              <a:gd name="connsiteX188" fmla="*/ 5506465 w 24371300"/>
              <a:gd name="connsiteY188" fmla="*/ 12087149 h 13679488"/>
              <a:gd name="connsiteX189" fmla="*/ 5557906 w 24371300"/>
              <a:gd name="connsiteY189" fmla="*/ 12018226 h 13679488"/>
              <a:gd name="connsiteX190" fmla="*/ 5574259 w 24371300"/>
              <a:gd name="connsiteY190" fmla="*/ 11932324 h 13679488"/>
              <a:gd name="connsiteX191" fmla="*/ 5537029 w 24371300"/>
              <a:gd name="connsiteY191" fmla="*/ 11799382 h 13679488"/>
              <a:gd name="connsiteX192" fmla="*/ 5427607 w 24371300"/>
              <a:gd name="connsiteY192" fmla="*/ 11730962 h 13679488"/>
              <a:gd name="connsiteX193" fmla="*/ 5427607 w 24371300"/>
              <a:gd name="connsiteY193" fmla="*/ 11728824 h 13679488"/>
              <a:gd name="connsiteX194" fmla="*/ 5510239 w 24371300"/>
              <a:gd name="connsiteY194" fmla="*/ 11663799 h 13679488"/>
              <a:gd name="connsiteX195" fmla="*/ 5539164 w 24371300"/>
              <a:gd name="connsiteY195" fmla="*/ 11562678 h 13679488"/>
              <a:gd name="connsiteX196" fmla="*/ 5475777 w 24371300"/>
              <a:gd name="connsiteY196" fmla="*/ 11417160 h 13679488"/>
              <a:gd name="connsiteX197" fmla="*/ 5307362 w 24371300"/>
              <a:gd name="connsiteY197" fmla="*/ 11368989 h 13679488"/>
              <a:gd name="connsiteX198" fmla="*/ 3128577 w 24371300"/>
              <a:gd name="connsiteY198" fmla="*/ 11368989 h 13679488"/>
              <a:gd name="connsiteX199" fmla="*/ 3128577 w 24371300"/>
              <a:gd name="connsiteY199" fmla="*/ 11487089 h 13679488"/>
              <a:gd name="connsiteX200" fmla="*/ 3253218 w 24371300"/>
              <a:gd name="connsiteY200" fmla="*/ 11487089 h 13679488"/>
              <a:gd name="connsiteX201" fmla="*/ 3253218 w 24371300"/>
              <a:gd name="connsiteY201" fmla="*/ 11368989 h 13679488"/>
              <a:gd name="connsiteX202" fmla="*/ 2887091 w 24371300"/>
              <a:gd name="connsiteY202" fmla="*/ 11368989 h 13679488"/>
              <a:gd name="connsiteX203" fmla="*/ 2887091 w 24371300"/>
              <a:gd name="connsiteY203" fmla="*/ 11759512 h 13679488"/>
              <a:gd name="connsiteX204" fmla="*/ 2887091 w 24371300"/>
              <a:gd name="connsiteY204" fmla="*/ 12150035 h 13679488"/>
              <a:gd name="connsiteX205" fmla="*/ 3011733 w 24371300"/>
              <a:gd name="connsiteY205" fmla="*/ 12150035 h 13679488"/>
              <a:gd name="connsiteX206" fmla="*/ 3011733 w 24371300"/>
              <a:gd name="connsiteY206" fmla="*/ 11759512 h 13679488"/>
              <a:gd name="connsiteX207" fmla="*/ 3011733 w 24371300"/>
              <a:gd name="connsiteY207" fmla="*/ 11368989 h 13679488"/>
              <a:gd name="connsiteX208" fmla="*/ 2645603 w 24371300"/>
              <a:gd name="connsiteY208" fmla="*/ 11368989 h 13679488"/>
              <a:gd name="connsiteX209" fmla="*/ 2645603 w 24371300"/>
              <a:gd name="connsiteY209" fmla="*/ 11780894 h 13679488"/>
              <a:gd name="connsiteX210" fmla="*/ 2645603 w 24371300"/>
              <a:gd name="connsiteY210" fmla="*/ 12150035 h 13679488"/>
              <a:gd name="connsiteX211" fmla="*/ 2770372 w 24371300"/>
              <a:gd name="connsiteY211" fmla="*/ 12150035 h 13679488"/>
              <a:gd name="connsiteX212" fmla="*/ 2770372 w 24371300"/>
              <a:gd name="connsiteY212" fmla="*/ 11769323 h 13679488"/>
              <a:gd name="connsiteX213" fmla="*/ 2770372 w 24371300"/>
              <a:gd name="connsiteY213" fmla="*/ 11368989 h 13679488"/>
              <a:gd name="connsiteX214" fmla="*/ 2404118 w 24371300"/>
              <a:gd name="connsiteY214" fmla="*/ 11368989 h 13679488"/>
              <a:gd name="connsiteX215" fmla="*/ 2404118 w 24371300"/>
              <a:gd name="connsiteY215" fmla="*/ 11487089 h 13679488"/>
              <a:gd name="connsiteX216" fmla="*/ 2528887 w 24371300"/>
              <a:gd name="connsiteY216" fmla="*/ 11487089 h 13679488"/>
              <a:gd name="connsiteX217" fmla="*/ 2528887 w 24371300"/>
              <a:gd name="connsiteY217" fmla="*/ 11368989 h 13679488"/>
              <a:gd name="connsiteX218" fmla="*/ 1331265 w 24371300"/>
              <a:gd name="connsiteY218" fmla="*/ 11368989 h 13679488"/>
              <a:gd name="connsiteX219" fmla="*/ 1536908 w 24371300"/>
              <a:gd name="connsiteY219" fmla="*/ 12150035 h 13679488"/>
              <a:gd name="connsiteX220" fmla="*/ 1678024 w 24371300"/>
              <a:gd name="connsiteY220" fmla="*/ 12150035 h 13679488"/>
              <a:gd name="connsiteX221" fmla="*/ 1837758 w 24371300"/>
              <a:gd name="connsiteY221" fmla="*/ 11552742 h 13679488"/>
              <a:gd name="connsiteX222" fmla="*/ 1839895 w 24371300"/>
              <a:gd name="connsiteY222" fmla="*/ 11552742 h 13679488"/>
              <a:gd name="connsiteX223" fmla="*/ 1996359 w 24371300"/>
              <a:gd name="connsiteY223" fmla="*/ 12150035 h 13679488"/>
              <a:gd name="connsiteX224" fmla="*/ 2135339 w 24371300"/>
              <a:gd name="connsiteY224" fmla="*/ 12150035 h 13679488"/>
              <a:gd name="connsiteX225" fmla="*/ 2350790 w 24371300"/>
              <a:gd name="connsiteY225" fmla="*/ 11368989 h 13679488"/>
              <a:gd name="connsiteX226" fmla="*/ 2211809 w 24371300"/>
              <a:gd name="connsiteY226" fmla="*/ 11368989 h 13679488"/>
              <a:gd name="connsiteX227" fmla="*/ 2066414 w 24371300"/>
              <a:gd name="connsiteY227" fmla="*/ 11966282 h 13679488"/>
              <a:gd name="connsiteX228" fmla="*/ 2064152 w 24371300"/>
              <a:gd name="connsiteY228" fmla="*/ 11966282 h 13679488"/>
              <a:gd name="connsiteX229" fmla="*/ 1911083 w 24371300"/>
              <a:gd name="connsiteY229" fmla="*/ 11368989 h 13679488"/>
              <a:gd name="connsiteX230" fmla="*/ 1770973 w 24371300"/>
              <a:gd name="connsiteY230" fmla="*/ 11368989 h 13679488"/>
              <a:gd name="connsiteX231" fmla="*/ 1613503 w 24371300"/>
              <a:gd name="connsiteY231" fmla="*/ 11966282 h 13679488"/>
              <a:gd name="connsiteX232" fmla="*/ 1611364 w 24371300"/>
              <a:gd name="connsiteY232" fmla="*/ 11966282 h 13679488"/>
              <a:gd name="connsiteX233" fmla="*/ 1470248 w 24371300"/>
              <a:gd name="connsiteY233" fmla="*/ 11368989 h 13679488"/>
              <a:gd name="connsiteX234" fmla="*/ 0 w 24371300"/>
              <a:gd name="connsiteY234" fmla="*/ 10428547 h 13679488"/>
              <a:gd name="connsiteX235" fmla="*/ 24371300 w 24371300"/>
              <a:gd name="connsiteY235" fmla="*/ 10428547 h 13679488"/>
              <a:gd name="connsiteX236" fmla="*/ 24371300 w 24371300"/>
              <a:gd name="connsiteY236" fmla="*/ 13679488 h 13679488"/>
              <a:gd name="connsiteX237" fmla="*/ 0 w 24371300"/>
              <a:gd name="connsiteY237" fmla="*/ 13679488 h 13679488"/>
              <a:gd name="connsiteX238" fmla="*/ 0 w 24371300"/>
              <a:gd name="connsiteY238" fmla="*/ 0 h 13679488"/>
              <a:gd name="connsiteX239" fmla="*/ 24371300 w 24371300"/>
              <a:gd name="connsiteY239" fmla="*/ 0 h 13679488"/>
              <a:gd name="connsiteX240" fmla="*/ 24371300 w 24371300"/>
              <a:gd name="connsiteY240" fmla="*/ 10258907 h 13679488"/>
              <a:gd name="connsiteX241" fmla="*/ 0 w 24371300"/>
              <a:gd name="connsiteY241" fmla="*/ 10258907 h 136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4371300" h="13679488">
                <a:moveTo>
                  <a:pt x="1401447" y="12308131"/>
                </a:moveTo>
                <a:lnTo>
                  <a:pt x="1401447" y="12421075"/>
                </a:lnTo>
                <a:lnTo>
                  <a:pt x="4203821" y="12421075"/>
                </a:lnTo>
                <a:lnTo>
                  <a:pt x="7342009" y="12421075"/>
                </a:lnTo>
                <a:lnTo>
                  <a:pt x="7342009" y="12308131"/>
                </a:lnTo>
                <a:lnTo>
                  <a:pt x="4209731" y="12308131"/>
                </a:lnTo>
                <a:close/>
                <a:moveTo>
                  <a:pt x="3697579" y="11866544"/>
                </a:moveTo>
                <a:lnTo>
                  <a:pt x="3697579" y="11959490"/>
                </a:lnTo>
                <a:cubicBezTo>
                  <a:pt x="3697579" y="11979236"/>
                  <a:pt x="3692799" y="11995838"/>
                  <a:pt x="3683368" y="12009296"/>
                </a:cubicBezTo>
                <a:cubicBezTo>
                  <a:pt x="3673808" y="12022753"/>
                  <a:pt x="3661983" y="12033821"/>
                  <a:pt x="3647773" y="12042625"/>
                </a:cubicBezTo>
                <a:cubicBezTo>
                  <a:pt x="3633562" y="12051429"/>
                  <a:pt x="3618343" y="12057592"/>
                  <a:pt x="3602368" y="12061240"/>
                </a:cubicBezTo>
                <a:cubicBezTo>
                  <a:pt x="3586268" y="12064887"/>
                  <a:pt x="3571300" y="12066648"/>
                  <a:pt x="3557465" y="12066648"/>
                </a:cubicBezTo>
                <a:cubicBezTo>
                  <a:pt x="3546523" y="12066648"/>
                  <a:pt x="3534323" y="12065516"/>
                  <a:pt x="3520866" y="12063378"/>
                </a:cubicBezTo>
                <a:cubicBezTo>
                  <a:pt x="3507281" y="12061240"/>
                  <a:pt x="3494957" y="12057341"/>
                  <a:pt x="3483638" y="12051932"/>
                </a:cubicBezTo>
                <a:cubicBezTo>
                  <a:pt x="3472443" y="12046524"/>
                  <a:pt x="3462757" y="12039104"/>
                  <a:pt x="3454709" y="12029545"/>
                </a:cubicBezTo>
                <a:cubicBezTo>
                  <a:pt x="3446660" y="12020112"/>
                  <a:pt x="3442634" y="12008415"/>
                  <a:pt x="3442634" y="11994580"/>
                </a:cubicBezTo>
                <a:cubicBezTo>
                  <a:pt x="3442634" y="11978607"/>
                  <a:pt x="3445402" y="11964898"/>
                  <a:pt x="3450809" y="11953578"/>
                </a:cubicBezTo>
                <a:cubicBezTo>
                  <a:pt x="3456218" y="11942385"/>
                  <a:pt x="3463766" y="11933203"/>
                  <a:pt x="3473199" y="11926286"/>
                </a:cubicBezTo>
                <a:cubicBezTo>
                  <a:pt x="3482630" y="11919494"/>
                  <a:pt x="3493573" y="11913960"/>
                  <a:pt x="3506024" y="11909935"/>
                </a:cubicBezTo>
                <a:cubicBezTo>
                  <a:pt x="3518350" y="11905911"/>
                  <a:pt x="3531179" y="11902766"/>
                  <a:pt x="3544261" y="11900628"/>
                </a:cubicBezTo>
                <a:cubicBezTo>
                  <a:pt x="3571929" y="11895597"/>
                  <a:pt x="3599600" y="11891698"/>
                  <a:pt x="3627396" y="11889183"/>
                </a:cubicBezTo>
                <a:cubicBezTo>
                  <a:pt x="3655193" y="11886668"/>
                  <a:pt x="3678461" y="11879247"/>
                  <a:pt x="3697455" y="11866795"/>
                </a:cubicBezTo>
                <a:close/>
                <a:moveTo>
                  <a:pt x="5064497" y="11794477"/>
                </a:moveTo>
                <a:lnTo>
                  <a:pt x="5306232" y="11794477"/>
                </a:lnTo>
                <a:cubicBezTo>
                  <a:pt x="5347866" y="11794477"/>
                  <a:pt x="5380063" y="11804916"/>
                  <a:pt x="5403079" y="11825669"/>
                </a:cubicBezTo>
                <a:cubicBezTo>
                  <a:pt x="5426095" y="11846421"/>
                  <a:pt x="5437542" y="11875474"/>
                  <a:pt x="5437542" y="11914841"/>
                </a:cubicBezTo>
                <a:cubicBezTo>
                  <a:pt x="5437542" y="11954208"/>
                  <a:pt x="5426095" y="11984645"/>
                  <a:pt x="5403079" y="12006152"/>
                </a:cubicBezTo>
                <a:cubicBezTo>
                  <a:pt x="5380063" y="12027659"/>
                  <a:pt x="5347738" y="12038475"/>
                  <a:pt x="5306232" y="12038475"/>
                </a:cubicBezTo>
                <a:lnTo>
                  <a:pt x="5064497" y="12038475"/>
                </a:lnTo>
                <a:lnTo>
                  <a:pt x="5064497" y="12038350"/>
                </a:lnTo>
                <a:close/>
                <a:moveTo>
                  <a:pt x="5639913" y="11584437"/>
                </a:moveTo>
                <a:lnTo>
                  <a:pt x="5639913" y="11943391"/>
                </a:lnTo>
                <a:cubicBezTo>
                  <a:pt x="5639913" y="12017723"/>
                  <a:pt x="5656511" y="12073314"/>
                  <a:pt x="5689715" y="12110166"/>
                </a:cubicBezTo>
                <a:cubicBezTo>
                  <a:pt x="5722924" y="12147017"/>
                  <a:pt x="5776751" y="12165380"/>
                  <a:pt x="5851084" y="12165380"/>
                </a:cubicBezTo>
                <a:cubicBezTo>
                  <a:pt x="5882404" y="12165380"/>
                  <a:pt x="5913220" y="12156827"/>
                  <a:pt x="5943530" y="12139722"/>
                </a:cubicBezTo>
                <a:cubicBezTo>
                  <a:pt x="5973837" y="12122491"/>
                  <a:pt x="5996607" y="12099726"/>
                  <a:pt x="6011950" y="12071302"/>
                </a:cubicBezTo>
                <a:lnTo>
                  <a:pt x="6014087" y="12071302"/>
                </a:lnTo>
                <a:lnTo>
                  <a:pt x="6014087" y="12150035"/>
                </a:lnTo>
                <a:lnTo>
                  <a:pt x="6136466" y="12150035"/>
                </a:lnTo>
                <a:lnTo>
                  <a:pt x="6136466" y="11584437"/>
                </a:lnTo>
                <a:lnTo>
                  <a:pt x="6011826" y="11584437"/>
                </a:lnTo>
                <a:lnTo>
                  <a:pt x="6011826" y="11912577"/>
                </a:lnTo>
                <a:cubicBezTo>
                  <a:pt x="6011826" y="11934462"/>
                  <a:pt x="6009436" y="11954837"/>
                  <a:pt x="6004655" y="11973828"/>
                </a:cubicBezTo>
                <a:cubicBezTo>
                  <a:pt x="5999874" y="11992820"/>
                  <a:pt x="5992076" y="12009045"/>
                  <a:pt x="5981136" y="12022502"/>
                </a:cubicBezTo>
                <a:cubicBezTo>
                  <a:pt x="5970195" y="12036086"/>
                  <a:pt x="5955982" y="12046776"/>
                  <a:pt x="5938496" y="12054826"/>
                </a:cubicBezTo>
                <a:cubicBezTo>
                  <a:pt x="5921014" y="12062875"/>
                  <a:pt x="5899133" y="12066900"/>
                  <a:pt x="5872844" y="12066900"/>
                </a:cubicBezTo>
                <a:cubicBezTo>
                  <a:pt x="5838509" y="12066900"/>
                  <a:pt x="5811969" y="12056587"/>
                  <a:pt x="5792977" y="12036211"/>
                </a:cubicBezTo>
                <a:cubicBezTo>
                  <a:pt x="5773987" y="12015836"/>
                  <a:pt x="5764554" y="11980746"/>
                  <a:pt x="5764554" y="11931191"/>
                </a:cubicBezTo>
                <a:lnTo>
                  <a:pt x="5764554" y="11584437"/>
                </a:lnTo>
                <a:close/>
                <a:moveTo>
                  <a:pt x="3128577" y="11584437"/>
                </a:moveTo>
                <a:lnTo>
                  <a:pt x="3128577" y="12150035"/>
                </a:lnTo>
                <a:lnTo>
                  <a:pt x="3253344" y="12150035"/>
                </a:lnTo>
                <a:lnTo>
                  <a:pt x="3253344" y="11584437"/>
                </a:lnTo>
                <a:close/>
                <a:moveTo>
                  <a:pt x="2404118" y="11584437"/>
                </a:moveTo>
                <a:lnTo>
                  <a:pt x="2404118" y="12150035"/>
                </a:lnTo>
                <a:lnTo>
                  <a:pt x="2528759" y="12150035"/>
                </a:lnTo>
                <a:lnTo>
                  <a:pt x="2528759" y="11584437"/>
                </a:lnTo>
                <a:close/>
                <a:moveTo>
                  <a:pt x="3595826" y="11569218"/>
                </a:moveTo>
                <a:cubicBezTo>
                  <a:pt x="3564385" y="11569218"/>
                  <a:pt x="3533820" y="11572237"/>
                  <a:pt x="3503886" y="11578022"/>
                </a:cubicBezTo>
                <a:cubicBezTo>
                  <a:pt x="3473953" y="11583808"/>
                  <a:pt x="3447163" y="11593995"/>
                  <a:pt x="3423518" y="11608585"/>
                </a:cubicBezTo>
                <a:cubicBezTo>
                  <a:pt x="3399870" y="11623174"/>
                  <a:pt x="3380378" y="11642543"/>
                  <a:pt x="3365032" y="11666566"/>
                </a:cubicBezTo>
                <a:cubicBezTo>
                  <a:pt x="3349688" y="11690588"/>
                  <a:pt x="3340884" y="11720899"/>
                  <a:pt x="3338746" y="11757373"/>
                </a:cubicBezTo>
                <a:lnTo>
                  <a:pt x="3463386" y="11757373"/>
                </a:lnTo>
                <a:cubicBezTo>
                  <a:pt x="3466279" y="11726811"/>
                  <a:pt x="3478983" y="11704172"/>
                  <a:pt x="3501624" y="11689582"/>
                </a:cubicBezTo>
                <a:cubicBezTo>
                  <a:pt x="3524262" y="11674993"/>
                  <a:pt x="3553065" y="11667698"/>
                  <a:pt x="3588030" y="11667698"/>
                </a:cubicBezTo>
                <a:cubicBezTo>
                  <a:pt x="3600356" y="11667698"/>
                  <a:pt x="3613561" y="11668704"/>
                  <a:pt x="3627396" y="11670465"/>
                </a:cubicBezTo>
                <a:cubicBezTo>
                  <a:pt x="3641231" y="11672226"/>
                  <a:pt x="3653809" y="11675999"/>
                  <a:pt x="3665129" y="11681407"/>
                </a:cubicBezTo>
                <a:cubicBezTo>
                  <a:pt x="3676448" y="11686941"/>
                  <a:pt x="3685883" y="11694739"/>
                  <a:pt x="3693553" y="11704926"/>
                </a:cubicBezTo>
                <a:cubicBezTo>
                  <a:pt x="3701101" y="11715114"/>
                  <a:pt x="3704998" y="11728194"/>
                  <a:pt x="3704998" y="11744293"/>
                </a:cubicBezTo>
                <a:cubicBezTo>
                  <a:pt x="3704998" y="11762530"/>
                  <a:pt x="3700347" y="11776239"/>
                  <a:pt x="3691289" y="11785295"/>
                </a:cubicBezTo>
                <a:cubicBezTo>
                  <a:pt x="3682108" y="11794476"/>
                  <a:pt x="3669784" y="11801142"/>
                  <a:pt x="3654060" y="11805544"/>
                </a:cubicBezTo>
                <a:cubicBezTo>
                  <a:pt x="3638338" y="11809946"/>
                  <a:pt x="3620230" y="11813091"/>
                  <a:pt x="3599851" y="11814851"/>
                </a:cubicBezTo>
                <a:cubicBezTo>
                  <a:pt x="3579478" y="11816738"/>
                  <a:pt x="3557968" y="11819757"/>
                  <a:pt x="3535331" y="11824159"/>
                </a:cubicBezTo>
                <a:cubicBezTo>
                  <a:pt x="3509043" y="11827051"/>
                  <a:pt x="3483009" y="11831202"/>
                  <a:pt x="3457099" y="11836736"/>
                </a:cubicBezTo>
                <a:cubicBezTo>
                  <a:pt x="3431189" y="11842144"/>
                  <a:pt x="3407796" y="11851200"/>
                  <a:pt x="3387041" y="11863525"/>
                </a:cubicBezTo>
                <a:cubicBezTo>
                  <a:pt x="3366291" y="11875977"/>
                  <a:pt x="3349436" y="11893082"/>
                  <a:pt x="3336732" y="11914966"/>
                </a:cubicBezTo>
                <a:cubicBezTo>
                  <a:pt x="3324030" y="11936725"/>
                  <a:pt x="3317616" y="11965275"/>
                  <a:pt x="3317616" y="12000240"/>
                </a:cubicBezTo>
                <a:cubicBezTo>
                  <a:pt x="3317616" y="12027910"/>
                  <a:pt x="3322897" y="12052184"/>
                  <a:pt x="3333464" y="12072936"/>
                </a:cubicBezTo>
                <a:cubicBezTo>
                  <a:pt x="3344029" y="12093689"/>
                  <a:pt x="3358239" y="12110920"/>
                  <a:pt x="3376100" y="12124377"/>
                </a:cubicBezTo>
                <a:cubicBezTo>
                  <a:pt x="3393961" y="12137835"/>
                  <a:pt x="3414461" y="12148023"/>
                  <a:pt x="3437856" y="12154940"/>
                </a:cubicBezTo>
                <a:cubicBezTo>
                  <a:pt x="3461251" y="12161858"/>
                  <a:pt x="3485650" y="12165379"/>
                  <a:pt x="3511182" y="12165379"/>
                </a:cubicBezTo>
                <a:cubicBezTo>
                  <a:pt x="3544763" y="12165379"/>
                  <a:pt x="3579601" y="12159971"/>
                  <a:pt x="3615700" y="12149029"/>
                </a:cubicBezTo>
                <a:cubicBezTo>
                  <a:pt x="3651797" y="12137961"/>
                  <a:pt x="3682235" y="12120478"/>
                  <a:pt x="3707012" y="12096456"/>
                </a:cubicBezTo>
                <a:cubicBezTo>
                  <a:pt x="3712167" y="12121988"/>
                  <a:pt x="3723111" y="12139847"/>
                  <a:pt x="3739840" y="12150035"/>
                </a:cubicBezTo>
                <a:cubicBezTo>
                  <a:pt x="3756691" y="12160222"/>
                  <a:pt x="3777823" y="12165379"/>
                  <a:pt x="3803356" y="12165379"/>
                </a:cubicBezTo>
                <a:cubicBezTo>
                  <a:pt x="3808511" y="12165379"/>
                  <a:pt x="3814675" y="12165002"/>
                  <a:pt x="3821968" y="12164247"/>
                </a:cubicBezTo>
                <a:cubicBezTo>
                  <a:pt x="3829266" y="12163493"/>
                  <a:pt x="3836559" y="12162486"/>
                  <a:pt x="3843856" y="12160977"/>
                </a:cubicBezTo>
                <a:cubicBezTo>
                  <a:pt x="3851148" y="12159468"/>
                  <a:pt x="3858317" y="12157833"/>
                  <a:pt x="3865235" y="12156072"/>
                </a:cubicBezTo>
                <a:cubicBezTo>
                  <a:pt x="3872152" y="12154311"/>
                  <a:pt x="3877813" y="12152676"/>
                  <a:pt x="3882217" y="12151167"/>
                </a:cubicBezTo>
                <a:lnTo>
                  <a:pt x="3882217" y="12064761"/>
                </a:lnTo>
                <a:cubicBezTo>
                  <a:pt x="3875674" y="12066145"/>
                  <a:pt x="3869765" y="12066899"/>
                  <a:pt x="3864732" y="12066899"/>
                </a:cubicBezTo>
                <a:lnTo>
                  <a:pt x="3851651" y="12066899"/>
                </a:lnTo>
                <a:cubicBezTo>
                  <a:pt x="3839955" y="12066899"/>
                  <a:pt x="3832156" y="12063629"/>
                  <a:pt x="3828132" y="12057089"/>
                </a:cubicBezTo>
                <a:cubicBezTo>
                  <a:pt x="3824106" y="12050549"/>
                  <a:pt x="3822095" y="12039607"/>
                  <a:pt x="3822095" y="12024262"/>
                </a:cubicBezTo>
                <a:lnTo>
                  <a:pt x="3822220" y="12024262"/>
                </a:lnTo>
                <a:lnTo>
                  <a:pt x="3822220" y="11733225"/>
                </a:lnTo>
                <a:cubicBezTo>
                  <a:pt x="3822220" y="11703417"/>
                  <a:pt x="3815556" y="11678011"/>
                  <a:pt x="3802476" y="11657259"/>
                </a:cubicBezTo>
                <a:cubicBezTo>
                  <a:pt x="3789395" y="11636506"/>
                  <a:pt x="3772037" y="11619527"/>
                  <a:pt x="3750531" y="11606447"/>
                </a:cubicBezTo>
                <a:cubicBezTo>
                  <a:pt x="3729022" y="11593366"/>
                  <a:pt x="3704747" y="11583808"/>
                  <a:pt x="3677832" y="11578022"/>
                </a:cubicBezTo>
                <a:cubicBezTo>
                  <a:pt x="3650916" y="11572111"/>
                  <a:pt x="3623499" y="11569218"/>
                  <a:pt x="3595826" y="11569218"/>
                </a:cubicBezTo>
                <a:close/>
                <a:moveTo>
                  <a:pt x="6478947" y="11569092"/>
                </a:moveTo>
                <a:cubicBezTo>
                  <a:pt x="6432288" y="11569092"/>
                  <a:pt x="6391537" y="11576890"/>
                  <a:pt x="6356947" y="11592611"/>
                </a:cubicBezTo>
                <a:cubicBezTo>
                  <a:pt x="6322361" y="11608333"/>
                  <a:pt x="6293306" y="11629840"/>
                  <a:pt x="6270039" y="11657133"/>
                </a:cubicBezTo>
                <a:cubicBezTo>
                  <a:pt x="6246770" y="11684551"/>
                  <a:pt x="6229289" y="11716749"/>
                  <a:pt x="6217591" y="11753977"/>
                </a:cubicBezTo>
                <a:cubicBezTo>
                  <a:pt x="6205895" y="11791206"/>
                  <a:pt x="6200107" y="11831579"/>
                  <a:pt x="6200107" y="11873210"/>
                </a:cubicBezTo>
                <a:cubicBezTo>
                  <a:pt x="6200107" y="11914840"/>
                  <a:pt x="6206020" y="11953452"/>
                  <a:pt x="6218094" y="11989172"/>
                </a:cubicBezTo>
                <a:cubicBezTo>
                  <a:pt x="6230166" y="12024891"/>
                  <a:pt x="6247774" y="12055705"/>
                  <a:pt x="6271171" y="12081614"/>
                </a:cubicBezTo>
                <a:cubicBezTo>
                  <a:pt x="6294564" y="12107524"/>
                  <a:pt x="6323116" y="12128024"/>
                  <a:pt x="6357073" y="12142866"/>
                </a:cubicBezTo>
                <a:cubicBezTo>
                  <a:pt x="6391032" y="12157707"/>
                  <a:pt x="6430150" y="12165253"/>
                  <a:pt x="6474671" y="12165253"/>
                </a:cubicBezTo>
                <a:cubicBezTo>
                  <a:pt x="6547622" y="12165253"/>
                  <a:pt x="6606105" y="12145758"/>
                  <a:pt x="6650253" y="12106769"/>
                </a:cubicBezTo>
                <a:cubicBezTo>
                  <a:pt x="6694275" y="12067780"/>
                  <a:pt x="6722194" y="12011434"/>
                  <a:pt x="6733894" y="11937731"/>
                </a:cubicBezTo>
                <a:lnTo>
                  <a:pt x="6609248" y="11937731"/>
                </a:lnTo>
                <a:cubicBezTo>
                  <a:pt x="6603467" y="11978607"/>
                  <a:pt x="6588623" y="12010302"/>
                  <a:pt x="6564980" y="12032941"/>
                </a:cubicBezTo>
                <a:cubicBezTo>
                  <a:pt x="6541206" y="12055580"/>
                  <a:pt x="6511145" y="12066899"/>
                  <a:pt x="6474671" y="12066899"/>
                </a:cubicBezTo>
                <a:cubicBezTo>
                  <a:pt x="6447632" y="12066899"/>
                  <a:pt x="6424740" y="12061239"/>
                  <a:pt x="6405748" y="12049920"/>
                </a:cubicBezTo>
                <a:cubicBezTo>
                  <a:pt x="6386758" y="12038600"/>
                  <a:pt x="6371288" y="12023885"/>
                  <a:pt x="6359213" y="12005648"/>
                </a:cubicBezTo>
                <a:cubicBezTo>
                  <a:pt x="6347138" y="11987411"/>
                  <a:pt x="6338459" y="11966659"/>
                  <a:pt x="6332925" y="11943265"/>
                </a:cubicBezTo>
                <a:cubicBezTo>
                  <a:pt x="6327515" y="11919871"/>
                  <a:pt x="6324751" y="11896603"/>
                  <a:pt x="6324751" y="11873210"/>
                </a:cubicBezTo>
                <a:cubicBezTo>
                  <a:pt x="6324751" y="11830195"/>
                  <a:pt x="6329905" y="11795357"/>
                  <a:pt x="6340096" y="11768693"/>
                </a:cubicBezTo>
                <a:cubicBezTo>
                  <a:pt x="6350283" y="11742029"/>
                  <a:pt x="6362986" y="11721277"/>
                  <a:pt x="6378331" y="11706310"/>
                </a:cubicBezTo>
                <a:cubicBezTo>
                  <a:pt x="6393672" y="11691469"/>
                  <a:pt x="6410401" y="11681155"/>
                  <a:pt x="6428640" y="11675747"/>
                </a:cubicBezTo>
                <a:cubicBezTo>
                  <a:pt x="6446875" y="11670339"/>
                  <a:pt x="6463979" y="11667572"/>
                  <a:pt x="6480081" y="11667572"/>
                </a:cubicBezTo>
                <a:cubicBezTo>
                  <a:pt x="6515045" y="11667572"/>
                  <a:pt x="6543974" y="11676502"/>
                  <a:pt x="6566992" y="11694361"/>
                </a:cubicBezTo>
                <a:cubicBezTo>
                  <a:pt x="6590009" y="11712347"/>
                  <a:pt x="6603970" y="11738759"/>
                  <a:pt x="6609125" y="11773724"/>
                </a:cubicBezTo>
                <a:lnTo>
                  <a:pt x="6609248" y="11773598"/>
                </a:lnTo>
                <a:lnTo>
                  <a:pt x="6733894" y="11773598"/>
                </a:lnTo>
                <a:cubicBezTo>
                  <a:pt x="6731002" y="11738633"/>
                  <a:pt x="6722194" y="11708322"/>
                  <a:pt x="6707607" y="11682790"/>
                </a:cubicBezTo>
                <a:cubicBezTo>
                  <a:pt x="6693017" y="11657384"/>
                  <a:pt x="6674275" y="11636129"/>
                  <a:pt x="6651261" y="11619401"/>
                </a:cubicBezTo>
                <a:cubicBezTo>
                  <a:pt x="6628368" y="11602673"/>
                  <a:pt x="6602083" y="11590096"/>
                  <a:pt x="6572525" y="11581669"/>
                </a:cubicBezTo>
                <a:cubicBezTo>
                  <a:pt x="6542967" y="11573242"/>
                  <a:pt x="6511778" y="11569092"/>
                  <a:pt x="6478947" y="11569092"/>
                </a:cubicBezTo>
                <a:close/>
                <a:moveTo>
                  <a:pt x="4229859" y="11569092"/>
                </a:moveTo>
                <a:cubicBezTo>
                  <a:pt x="4207221" y="11569092"/>
                  <a:pt x="4187218" y="11571482"/>
                  <a:pt x="4169734" y="11576261"/>
                </a:cubicBezTo>
                <a:cubicBezTo>
                  <a:pt x="4152252" y="11581040"/>
                  <a:pt x="4136655" y="11587329"/>
                  <a:pt x="4123199" y="11595378"/>
                </a:cubicBezTo>
                <a:cubicBezTo>
                  <a:pt x="4109739" y="11603428"/>
                  <a:pt x="4097541" y="11613238"/>
                  <a:pt x="4086598" y="11624935"/>
                </a:cubicBezTo>
                <a:cubicBezTo>
                  <a:pt x="4075655" y="11636506"/>
                  <a:pt x="4065343" y="11649335"/>
                  <a:pt x="4055908" y="11663170"/>
                </a:cubicBezTo>
                <a:lnTo>
                  <a:pt x="4052640" y="11663170"/>
                </a:lnTo>
                <a:lnTo>
                  <a:pt x="4052640" y="11584436"/>
                </a:lnTo>
                <a:lnTo>
                  <a:pt x="3934539" y="11584436"/>
                </a:lnTo>
                <a:lnTo>
                  <a:pt x="3934539" y="12149657"/>
                </a:lnTo>
                <a:lnTo>
                  <a:pt x="4059304" y="12149657"/>
                </a:lnTo>
                <a:lnTo>
                  <a:pt x="4059304" y="11813845"/>
                </a:lnTo>
                <a:cubicBezTo>
                  <a:pt x="4059304" y="11790451"/>
                  <a:pt x="4062826" y="11769699"/>
                  <a:pt x="4069743" y="11751462"/>
                </a:cubicBezTo>
                <a:cubicBezTo>
                  <a:pt x="4076661" y="11733225"/>
                  <a:pt x="4085716" y="11718007"/>
                  <a:pt x="4097038" y="11705555"/>
                </a:cubicBezTo>
                <a:cubicBezTo>
                  <a:pt x="4108359" y="11693229"/>
                  <a:pt x="4121436" y="11683671"/>
                  <a:pt x="4136403" y="11677130"/>
                </a:cubicBezTo>
                <a:cubicBezTo>
                  <a:pt x="4151371" y="11670590"/>
                  <a:pt x="4166841" y="11667320"/>
                  <a:pt x="4182942" y="11667320"/>
                </a:cubicBezTo>
                <a:cubicBezTo>
                  <a:pt x="4220926" y="11667320"/>
                  <a:pt x="4246961" y="11677382"/>
                  <a:pt x="4261174" y="11697380"/>
                </a:cubicBezTo>
                <a:cubicBezTo>
                  <a:pt x="4275387" y="11717503"/>
                  <a:pt x="4282558" y="11747186"/>
                  <a:pt x="4282558" y="11786552"/>
                </a:cubicBezTo>
                <a:lnTo>
                  <a:pt x="4282558" y="12149783"/>
                </a:lnTo>
                <a:lnTo>
                  <a:pt x="4407198" y="12149783"/>
                </a:lnTo>
                <a:lnTo>
                  <a:pt x="4407198" y="11818373"/>
                </a:lnTo>
                <a:cubicBezTo>
                  <a:pt x="4407198" y="11770202"/>
                  <a:pt x="4416630" y="11733099"/>
                  <a:pt x="4435628" y="11706813"/>
                </a:cubicBezTo>
                <a:cubicBezTo>
                  <a:pt x="4454491" y="11680526"/>
                  <a:pt x="4485183" y="11667446"/>
                  <a:pt x="4527438" y="11667446"/>
                </a:cubicBezTo>
                <a:cubicBezTo>
                  <a:pt x="4551465" y="11667446"/>
                  <a:pt x="4570454" y="11671093"/>
                  <a:pt x="4584292" y="11678388"/>
                </a:cubicBezTo>
                <a:cubicBezTo>
                  <a:pt x="4598125" y="11685683"/>
                  <a:pt x="4608563" y="11696122"/>
                  <a:pt x="4615479" y="11709580"/>
                </a:cubicBezTo>
                <a:cubicBezTo>
                  <a:pt x="4622403" y="11723163"/>
                  <a:pt x="4626553" y="11739136"/>
                  <a:pt x="4628056" y="11757751"/>
                </a:cubicBezTo>
                <a:cubicBezTo>
                  <a:pt x="4629438" y="11776239"/>
                  <a:pt x="4630195" y="11796866"/>
                  <a:pt x="4630195" y="11819505"/>
                </a:cubicBezTo>
                <a:lnTo>
                  <a:pt x="4630195" y="12149909"/>
                </a:lnTo>
                <a:lnTo>
                  <a:pt x="4754963" y="12149909"/>
                </a:lnTo>
                <a:lnTo>
                  <a:pt x="4754963" y="11759386"/>
                </a:lnTo>
                <a:cubicBezTo>
                  <a:pt x="4754963" y="11690965"/>
                  <a:pt x="4738365" y="11642040"/>
                  <a:pt x="4705159" y="11612861"/>
                </a:cubicBezTo>
                <a:cubicBezTo>
                  <a:pt x="4671955" y="11583682"/>
                  <a:pt x="4625418" y="11569092"/>
                  <a:pt x="4565673" y="11569092"/>
                </a:cubicBezTo>
                <a:cubicBezTo>
                  <a:pt x="4524167" y="11569092"/>
                  <a:pt x="4489455" y="11577519"/>
                  <a:pt x="4461782" y="11594246"/>
                </a:cubicBezTo>
                <a:cubicBezTo>
                  <a:pt x="4433988" y="11611100"/>
                  <a:pt x="4409588" y="11633991"/>
                  <a:pt x="4388460" y="11663170"/>
                </a:cubicBezTo>
                <a:cubicBezTo>
                  <a:pt x="4376010" y="11631098"/>
                  <a:pt x="4355132" y="11607453"/>
                  <a:pt x="4325570" y="11592108"/>
                </a:cubicBezTo>
                <a:cubicBezTo>
                  <a:pt x="4296016" y="11576764"/>
                  <a:pt x="4264193" y="11569092"/>
                  <a:pt x="4229859" y="11569092"/>
                </a:cubicBezTo>
                <a:close/>
                <a:moveTo>
                  <a:pt x="5064497" y="11480675"/>
                </a:moveTo>
                <a:lnTo>
                  <a:pt x="5287620" y="11480675"/>
                </a:lnTo>
                <a:cubicBezTo>
                  <a:pt x="5324722" y="11480675"/>
                  <a:pt x="5353146" y="11488724"/>
                  <a:pt x="5372892" y="11504697"/>
                </a:cubicBezTo>
                <a:cubicBezTo>
                  <a:pt x="5392637" y="11520796"/>
                  <a:pt x="5402450" y="11548466"/>
                  <a:pt x="5402450" y="11587833"/>
                </a:cubicBezTo>
                <a:cubicBezTo>
                  <a:pt x="5402450" y="11622798"/>
                  <a:pt x="5391508" y="11649587"/>
                  <a:pt x="5369621" y="11668202"/>
                </a:cubicBezTo>
                <a:cubicBezTo>
                  <a:pt x="5347738" y="11686816"/>
                  <a:pt x="5320448" y="11696123"/>
                  <a:pt x="5287620" y="11696123"/>
                </a:cubicBezTo>
                <a:lnTo>
                  <a:pt x="5064497" y="11696123"/>
                </a:lnTo>
                <a:close/>
                <a:moveTo>
                  <a:pt x="6798290" y="11368989"/>
                </a:moveTo>
                <a:lnTo>
                  <a:pt x="6798290" y="12150035"/>
                </a:lnTo>
                <a:lnTo>
                  <a:pt x="6923056" y="12150035"/>
                </a:lnTo>
                <a:lnTo>
                  <a:pt x="6923056" y="11947668"/>
                </a:lnTo>
                <a:lnTo>
                  <a:pt x="6997389" y="11875474"/>
                </a:lnTo>
                <a:lnTo>
                  <a:pt x="7170329" y="12150035"/>
                </a:lnTo>
                <a:lnTo>
                  <a:pt x="7322264" y="12150035"/>
                </a:lnTo>
                <a:lnTo>
                  <a:pt x="7084928" y="11792339"/>
                </a:lnTo>
                <a:lnTo>
                  <a:pt x="7301511" y="11584437"/>
                </a:lnTo>
                <a:lnTo>
                  <a:pt x="7148443" y="11584437"/>
                </a:lnTo>
                <a:lnTo>
                  <a:pt x="6923056" y="11813091"/>
                </a:lnTo>
                <a:lnTo>
                  <a:pt x="6923056" y="11368989"/>
                </a:lnTo>
                <a:close/>
                <a:moveTo>
                  <a:pt x="4927777" y="11368989"/>
                </a:moveTo>
                <a:lnTo>
                  <a:pt x="4927777" y="12150035"/>
                </a:lnTo>
                <a:lnTo>
                  <a:pt x="5286609" y="12150035"/>
                </a:lnTo>
                <a:cubicBezTo>
                  <a:pt x="5336922" y="12150035"/>
                  <a:pt x="5380309" y="12144376"/>
                  <a:pt x="5416787" y="12133056"/>
                </a:cubicBezTo>
                <a:cubicBezTo>
                  <a:pt x="5453262" y="12121863"/>
                  <a:pt x="5483072" y="12106518"/>
                  <a:pt x="5506465" y="12087149"/>
                </a:cubicBezTo>
                <a:cubicBezTo>
                  <a:pt x="5529858" y="12067780"/>
                  <a:pt x="5546964" y="12044890"/>
                  <a:pt x="5557906" y="12018226"/>
                </a:cubicBezTo>
                <a:cubicBezTo>
                  <a:pt x="5568850" y="11991562"/>
                  <a:pt x="5574259" y="11963012"/>
                  <a:pt x="5574259" y="11932324"/>
                </a:cubicBezTo>
                <a:cubicBezTo>
                  <a:pt x="5574259" y="11879122"/>
                  <a:pt x="5561804" y="11834724"/>
                  <a:pt x="5537029" y="11799382"/>
                </a:cubicBezTo>
                <a:cubicBezTo>
                  <a:pt x="5512122" y="11763914"/>
                  <a:pt x="5475777" y="11741149"/>
                  <a:pt x="5427607" y="11730962"/>
                </a:cubicBezTo>
                <a:lnTo>
                  <a:pt x="5427607" y="11728824"/>
                </a:lnTo>
                <a:cubicBezTo>
                  <a:pt x="5463321" y="11713605"/>
                  <a:pt x="5490868" y="11691847"/>
                  <a:pt x="5510239" y="11663799"/>
                </a:cubicBezTo>
                <a:cubicBezTo>
                  <a:pt x="5529480" y="11635752"/>
                  <a:pt x="5539164" y="11602045"/>
                  <a:pt x="5539164" y="11562678"/>
                </a:cubicBezTo>
                <a:cubicBezTo>
                  <a:pt x="5539164" y="11497780"/>
                  <a:pt x="5518039" y="11449232"/>
                  <a:pt x="5475777" y="11417160"/>
                </a:cubicBezTo>
                <a:cubicBezTo>
                  <a:pt x="5433518" y="11385088"/>
                  <a:pt x="5377422" y="11368989"/>
                  <a:pt x="5307362" y="11368989"/>
                </a:cubicBezTo>
                <a:close/>
                <a:moveTo>
                  <a:pt x="3128577" y="11368989"/>
                </a:moveTo>
                <a:lnTo>
                  <a:pt x="3128577" y="11487089"/>
                </a:lnTo>
                <a:lnTo>
                  <a:pt x="3253218" y="11487089"/>
                </a:lnTo>
                <a:lnTo>
                  <a:pt x="3253218" y="11368989"/>
                </a:lnTo>
                <a:close/>
                <a:moveTo>
                  <a:pt x="2887091" y="11368989"/>
                </a:moveTo>
                <a:lnTo>
                  <a:pt x="2887091" y="11759512"/>
                </a:lnTo>
                <a:lnTo>
                  <a:pt x="2887091" y="12150035"/>
                </a:lnTo>
                <a:lnTo>
                  <a:pt x="3011733" y="12150035"/>
                </a:lnTo>
                <a:lnTo>
                  <a:pt x="3011733" y="11759512"/>
                </a:lnTo>
                <a:lnTo>
                  <a:pt x="3011733" y="11368989"/>
                </a:lnTo>
                <a:close/>
                <a:moveTo>
                  <a:pt x="2645603" y="11368989"/>
                </a:moveTo>
                <a:lnTo>
                  <a:pt x="2645603" y="11780894"/>
                </a:lnTo>
                <a:lnTo>
                  <a:pt x="2645603" y="12150035"/>
                </a:lnTo>
                <a:lnTo>
                  <a:pt x="2770372" y="12150035"/>
                </a:lnTo>
                <a:lnTo>
                  <a:pt x="2770372" y="11769323"/>
                </a:lnTo>
                <a:lnTo>
                  <a:pt x="2770372" y="11368989"/>
                </a:lnTo>
                <a:close/>
                <a:moveTo>
                  <a:pt x="2404118" y="11368989"/>
                </a:moveTo>
                <a:lnTo>
                  <a:pt x="2404118" y="11487089"/>
                </a:lnTo>
                <a:lnTo>
                  <a:pt x="2528887" y="11487089"/>
                </a:lnTo>
                <a:lnTo>
                  <a:pt x="2528887" y="11368989"/>
                </a:lnTo>
                <a:close/>
                <a:moveTo>
                  <a:pt x="1331265" y="11368989"/>
                </a:moveTo>
                <a:lnTo>
                  <a:pt x="1536908" y="12150035"/>
                </a:lnTo>
                <a:lnTo>
                  <a:pt x="1678024" y="12150035"/>
                </a:lnTo>
                <a:lnTo>
                  <a:pt x="1837758" y="11552742"/>
                </a:lnTo>
                <a:lnTo>
                  <a:pt x="1839895" y="11552742"/>
                </a:lnTo>
                <a:lnTo>
                  <a:pt x="1996359" y="12150035"/>
                </a:lnTo>
                <a:lnTo>
                  <a:pt x="2135339" y="12150035"/>
                </a:lnTo>
                <a:lnTo>
                  <a:pt x="2350790" y="11368989"/>
                </a:lnTo>
                <a:lnTo>
                  <a:pt x="2211809" y="11368989"/>
                </a:lnTo>
                <a:lnTo>
                  <a:pt x="2066414" y="11966282"/>
                </a:lnTo>
                <a:lnTo>
                  <a:pt x="2064152" y="11966282"/>
                </a:lnTo>
                <a:lnTo>
                  <a:pt x="1911083" y="11368989"/>
                </a:lnTo>
                <a:lnTo>
                  <a:pt x="1770973" y="11368989"/>
                </a:lnTo>
                <a:lnTo>
                  <a:pt x="1613503" y="11966282"/>
                </a:lnTo>
                <a:lnTo>
                  <a:pt x="1611364" y="11966282"/>
                </a:lnTo>
                <a:lnTo>
                  <a:pt x="1470248" y="11368989"/>
                </a:lnTo>
                <a:close/>
                <a:moveTo>
                  <a:pt x="0" y="10428547"/>
                </a:moveTo>
                <a:lnTo>
                  <a:pt x="24371300" y="10428547"/>
                </a:lnTo>
                <a:lnTo>
                  <a:pt x="24371300" y="13679488"/>
                </a:lnTo>
                <a:lnTo>
                  <a:pt x="0" y="13679488"/>
                </a:lnTo>
                <a:close/>
                <a:moveTo>
                  <a:pt x="0" y="0"/>
                </a:moveTo>
                <a:lnTo>
                  <a:pt x="24371300" y="0"/>
                </a:lnTo>
                <a:lnTo>
                  <a:pt x="24371300" y="10258907"/>
                </a:lnTo>
                <a:lnTo>
                  <a:pt x="0" y="10258907"/>
                </a:lnTo>
                <a:close/>
              </a:path>
            </a:pathLst>
          </a:custGeom>
          <a:solidFill>
            <a:srgbClr val="FFFFFF">
              <a:alpha val="50196"/>
            </a:srgbClr>
          </a:solidFill>
        </p:spPr>
        <p:txBody>
          <a:bodyPr wrap="square">
            <a:noAutofit/>
          </a:bodyPr>
          <a:lstStyle>
            <a:lvl1pPr>
              <a:defRPr lang="en-US" dirty="0" smtClean="0">
                <a:solidFill>
                  <a:schemeClr val="bg1"/>
                </a:solidFill>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AU" dirty="0">
                <a:solidFill>
                  <a:schemeClr val="bg1"/>
                </a:solidFill>
              </a:defRPr>
            </a:lvl5pPr>
          </a:lstStyle>
          <a:p>
            <a:pPr lvl="0"/>
            <a:r>
              <a:rPr lang="en-US"/>
              <a:t> </a:t>
            </a:r>
            <a:endParaRPr lang="en-AU"/>
          </a:p>
        </p:txBody>
      </p:sp>
      <p:pic>
        <p:nvPicPr>
          <p:cNvPr id="28" name="Graphic 27">
            <a:extLst>
              <a:ext uri="{FF2B5EF4-FFF2-40B4-BE49-F238E27FC236}">
                <a16:creationId xmlns:a16="http://schemas.microsoft.com/office/drawing/2014/main" id="{2F2C2CB4-0138-441E-AA52-1FDFF0D35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8503" y="4273188"/>
            <a:ext cx="2255675" cy="397240"/>
          </a:xfrm>
          <a:prstGeom prst="rect">
            <a:avLst/>
          </a:prstGeom>
        </p:spPr>
      </p:pic>
      <p:sp>
        <p:nvSpPr>
          <p:cNvPr id="11" name="Text Placeholder 2">
            <a:extLst>
              <a:ext uri="{FF2B5EF4-FFF2-40B4-BE49-F238E27FC236}">
                <a16:creationId xmlns:a16="http://schemas.microsoft.com/office/drawing/2014/main" id="{551BDF77-B3A0-09E8-576B-262EEE4A2234}"/>
              </a:ext>
            </a:extLst>
          </p:cNvPr>
          <p:cNvSpPr>
            <a:spLocks noGrp="1"/>
          </p:cNvSpPr>
          <p:nvPr>
            <p:ph type="body" idx="10" hasCustomPrompt="1"/>
          </p:nvPr>
        </p:nvSpPr>
        <p:spPr>
          <a:xfrm>
            <a:off x="485775" y="473072"/>
            <a:ext cx="3705225" cy="248774"/>
          </a:xfrm>
        </p:spPr>
        <p:txBody>
          <a:bodyPr anchor="b">
            <a:noAutofit/>
          </a:bodyPr>
          <a:lstStyle>
            <a:lvl1pPr marL="0" indent="0">
              <a:buNone/>
              <a:defRPr sz="2060" b="0">
                <a:solidFill>
                  <a:schemeClr val="bg2"/>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Enter title…</a:t>
            </a:r>
          </a:p>
        </p:txBody>
      </p:sp>
      <p:sp>
        <p:nvSpPr>
          <p:cNvPr id="12" name="Text Placeholder 2">
            <a:extLst>
              <a:ext uri="{FF2B5EF4-FFF2-40B4-BE49-F238E27FC236}">
                <a16:creationId xmlns:a16="http://schemas.microsoft.com/office/drawing/2014/main" id="{18484067-AA4C-0573-BC38-7EABA0500E22}"/>
              </a:ext>
            </a:extLst>
          </p:cNvPr>
          <p:cNvSpPr>
            <a:spLocks noGrp="1"/>
          </p:cNvSpPr>
          <p:nvPr>
            <p:ph type="body" sz="quarter" idx="31" hasCustomPrompt="1"/>
          </p:nvPr>
        </p:nvSpPr>
        <p:spPr>
          <a:xfrm>
            <a:off x="486242" y="856657"/>
            <a:ext cx="3717700" cy="389489"/>
          </a:xfrm>
        </p:spPr>
        <p:txBody>
          <a:bodyPr>
            <a:normAutofit/>
          </a:bodyPr>
          <a:lstStyle>
            <a:lvl1pPr marL="0" indent="0">
              <a:buNone/>
              <a:defRPr sz="1200">
                <a:solidFill>
                  <a:schemeClr val="accent4"/>
                </a:solidFill>
                <a:latin typeface="Arial" panose="020B0604020202020204" pitchFamily="34" charset="0"/>
                <a:cs typeface="Arial" panose="020B0604020202020204" pitchFamily="34" charset="0"/>
              </a:defRPr>
            </a:lvl1pPr>
            <a:lvl2pPr marL="342900" indent="0">
              <a:buNone/>
              <a:defRPr>
                <a:solidFill>
                  <a:schemeClr val="accent2"/>
                </a:solidFill>
                <a:latin typeface="Arial" panose="020B0604020202020204" pitchFamily="34" charset="0"/>
                <a:cs typeface="Arial" panose="020B0604020202020204" pitchFamily="34" charset="0"/>
              </a:defRPr>
            </a:lvl2pPr>
            <a:lvl3pPr marL="685800" indent="0">
              <a:buNone/>
              <a:defRPr>
                <a:solidFill>
                  <a:schemeClr val="accent2"/>
                </a:solidFill>
                <a:latin typeface="Arial" panose="020B0604020202020204" pitchFamily="34" charset="0"/>
                <a:cs typeface="Arial" panose="020B0604020202020204" pitchFamily="34" charset="0"/>
              </a:defRPr>
            </a:lvl3pPr>
            <a:lvl4pPr marL="1028700" indent="0">
              <a:buNone/>
              <a:defRPr>
                <a:solidFill>
                  <a:schemeClr val="accent2"/>
                </a:solidFill>
                <a:latin typeface="Arial" panose="020B0604020202020204" pitchFamily="34" charset="0"/>
                <a:cs typeface="Arial" panose="020B0604020202020204" pitchFamily="34" charset="0"/>
              </a:defRPr>
            </a:lvl4pPr>
            <a:lvl5pPr marL="1371600" indent="0">
              <a:buFont typeface="Arial" panose="020B0604020202020204" pitchFamily="34" charset="0"/>
              <a:buNone/>
              <a:defRPr>
                <a:solidFill>
                  <a:schemeClr val="accent2"/>
                </a:solidFill>
                <a:latin typeface="Arial" panose="020B0604020202020204" pitchFamily="34" charset="0"/>
                <a:cs typeface="Arial" panose="020B0604020202020204" pitchFamily="34" charset="0"/>
              </a:defRPr>
            </a:lvl5pPr>
          </a:lstStyle>
          <a:p>
            <a:pPr lvl="0"/>
            <a:r>
              <a:rPr lang="en-US"/>
              <a:t>Enter sub-title…</a:t>
            </a:r>
          </a:p>
        </p:txBody>
      </p:sp>
      <p:sp>
        <p:nvSpPr>
          <p:cNvPr id="14" name="Text Placeholder 5">
            <a:extLst>
              <a:ext uri="{FF2B5EF4-FFF2-40B4-BE49-F238E27FC236}">
                <a16:creationId xmlns:a16="http://schemas.microsoft.com/office/drawing/2014/main" id="{E1B6612E-D3C3-AAFD-EAE8-E540A3556F34}"/>
              </a:ext>
            </a:extLst>
          </p:cNvPr>
          <p:cNvSpPr>
            <a:spLocks noGrp="1"/>
          </p:cNvSpPr>
          <p:nvPr>
            <p:ph type="body" sz="quarter" idx="46" hasCustomPrompt="1"/>
          </p:nvPr>
        </p:nvSpPr>
        <p:spPr>
          <a:xfrm>
            <a:off x="498503" y="1315508"/>
            <a:ext cx="3705224" cy="513232"/>
          </a:xfrm>
        </p:spPr>
        <p:txBody>
          <a:bodyPr>
            <a:noAutofit/>
          </a:bodyPr>
          <a:lstStyle>
            <a:lvl1pPr>
              <a:defRPr sz="900" b="1">
                <a:solidFill>
                  <a:schemeClr val="bg1"/>
                </a:solidFill>
              </a:defRPr>
            </a:lvl1pPr>
            <a:lvl2pPr>
              <a:defRPr sz="800" b="1">
                <a:solidFill>
                  <a:schemeClr val="bg2"/>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1"/>
            <a:r>
              <a:rPr lang="en-US"/>
              <a:t>Intro here</a:t>
            </a:r>
            <a:endParaRPr lang="en-AU"/>
          </a:p>
        </p:txBody>
      </p:sp>
      <p:sp>
        <p:nvSpPr>
          <p:cNvPr id="15" name="Text Placeholder 5">
            <a:extLst>
              <a:ext uri="{FF2B5EF4-FFF2-40B4-BE49-F238E27FC236}">
                <a16:creationId xmlns:a16="http://schemas.microsoft.com/office/drawing/2014/main" id="{F9679796-5600-AEFB-9FB3-2A79AFB01B12}"/>
              </a:ext>
            </a:extLst>
          </p:cNvPr>
          <p:cNvSpPr>
            <a:spLocks noGrp="1"/>
          </p:cNvSpPr>
          <p:nvPr>
            <p:ph type="body" sz="quarter" idx="47" hasCustomPrompt="1"/>
          </p:nvPr>
        </p:nvSpPr>
        <p:spPr>
          <a:xfrm>
            <a:off x="498503" y="1898102"/>
            <a:ext cx="3705224" cy="1380659"/>
          </a:xfrm>
        </p:spPr>
        <p:txBody>
          <a:bodyPr>
            <a:noAutofit/>
          </a:bodyPr>
          <a:lstStyle>
            <a:lvl1pPr>
              <a:defRPr sz="800" b="0">
                <a:solidFill>
                  <a:schemeClr val="bg2"/>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a:t>Intro here</a:t>
            </a:r>
            <a:endParaRPr lang="en-AU"/>
          </a:p>
        </p:txBody>
      </p:sp>
      <p:sp>
        <p:nvSpPr>
          <p:cNvPr id="10" name="object 19">
            <a:extLst>
              <a:ext uri="{FF2B5EF4-FFF2-40B4-BE49-F238E27FC236}">
                <a16:creationId xmlns:a16="http://schemas.microsoft.com/office/drawing/2014/main" id="{161DC2E9-7FDC-44DF-85CF-1009B5C4BDD7}"/>
              </a:ext>
            </a:extLst>
          </p:cNvPr>
          <p:cNvSpPr/>
          <p:nvPr userDrawn="1"/>
        </p:nvSpPr>
        <p:spPr>
          <a:xfrm>
            <a:off x="512" y="3861355"/>
            <a:ext cx="9143488" cy="59827"/>
          </a:xfrm>
          <a:custGeom>
            <a:avLst/>
            <a:gdLst/>
            <a:ahLst/>
            <a:cxnLst/>
            <a:rect l="l" t="t" r="r" b="b"/>
            <a:pathLst>
              <a:path w="20104100" h="140334">
                <a:moveTo>
                  <a:pt x="0" y="140247"/>
                </a:moveTo>
                <a:lnTo>
                  <a:pt x="20104099" y="140247"/>
                </a:lnTo>
                <a:lnTo>
                  <a:pt x="20104099" y="0"/>
                </a:lnTo>
                <a:lnTo>
                  <a:pt x="0" y="0"/>
                </a:lnTo>
                <a:lnTo>
                  <a:pt x="0" y="140247"/>
                </a:lnTo>
                <a:close/>
              </a:path>
            </a:pathLst>
          </a:custGeom>
          <a:solidFill>
            <a:srgbClr val="FFBA40"/>
          </a:solidFill>
        </p:spPr>
        <p:txBody>
          <a:bodyPr wrap="square" lIns="0" tIns="0" rIns="0" bIns="0" rtlCol="0"/>
          <a:lstStyle/>
          <a:p>
            <a:endParaRPr sz="1317"/>
          </a:p>
        </p:txBody>
      </p:sp>
    </p:spTree>
    <p:extLst>
      <p:ext uri="{BB962C8B-B14F-4D97-AF65-F5344CB8AC3E}">
        <p14:creationId xmlns:p14="http://schemas.microsoft.com/office/powerpoint/2010/main" val="219143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tro_Image/Text Grid - Blue">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93D6C9-DDA5-4A13-AC0E-A3ED62D079BC}"/>
              </a:ext>
            </a:extLst>
          </p:cNvPr>
          <p:cNvSpPr/>
          <p:nvPr userDrawn="1"/>
        </p:nvSpPr>
        <p:spPr>
          <a:xfrm>
            <a:off x="0" y="0"/>
            <a:ext cx="9144000" cy="3857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8" name="Graphic 27">
            <a:extLst>
              <a:ext uri="{FF2B5EF4-FFF2-40B4-BE49-F238E27FC236}">
                <a16:creationId xmlns:a16="http://schemas.microsoft.com/office/drawing/2014/main" id="{2F2C2CB4-0138-441E-AA52-1FDFF0D35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8503" y="4273188"/>
            <a:ext cx="2255675" cy="397240"/>
          </a:xfrm>
          <a:prstGeom prst="rect">
            <a:avLst/>
          </a:prstGeom>
        </p:spPr>
      </p:pic>
      <p:sp>
        <p:nvSpPr>
          <p:cNvPr id="7" name="Text Placeholder 2">
            <a:extLst>
              <a:ext uri="{FF2B5EF4-FFF2-40B4-BE49-F238E27FC236}">
                <a16:creationId xmlns:a16="http://schemas.microsoft.com/office/drawing/2014/main" id="{CFE01287-3114-483F-7D0B-A2821A493262}"/>
              </a:ext>
            </a:extLst>
          </p:cNvPr>
          <p:cNvSpPr>
            <a:spLocks noGrp="1"/>
          </p:cNvSpPr>
          <p:nvPr>
            <p:ph type="body" idx="10" hasCustomPrompt="1"/>
          </p:nvPr>
        </p:nvSpPr>
        <p:spPr>
          <a:xfrm>
            <a:off x="485775" y="473072"/>
            <a:ext cx="3705225" cy="248774"/>
          </a:xfrm>
        </p:spPr>
        <p:txBody>
          <a:bodyPr anchor="b">
            <a:normAutofit/>
          </a:bodyPr>
          <a:lstStyle>
            <a:lvl1pPr marL="0" indent="0">
              <a:buNone/>
              <a:defRPr sz="1500" b="0">
                <a:solidFill>
                  <a:schemeClr val="bg1"/>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Enter title…</a:t>
            </a:r>
          </a:p>
        </p:txBody>
      </p:sp>
      <p:sp>
        <p:nvSpPr>
          <p:cNvPr id="10" name="Text Placeholder 2">
            <a:extLst>
              <a:ext uri="{FF2B5EF4-FFF2-40B4-BE49-F238E27FC236}">
                <a16:creationId xmlns:a16="http://schemas.microsoft.com/office/drawing/2014/main" id="{8320D3FB-7C9E-86CA-74E7-3B55FC6C77F0}"/>
              </a:ext>
            </a:extLst>
          </p:cNvPr>
          <p:cNvSpPr>
            <a:spLocks noGrp="1"/>
          </p:cNvSpPr>
          <p:nvPr>
            <p:ph type="body" sz="quarter" idx="31" hasCustomPrompt="1"/>
          </p:nvPr>
        </p:nvSpPr>
        <p:spPr>
          <a:xfrm>
            <a:off x="486242" y="856657"/>
            <a:ext cx="3717700" cy="389489"/>
          </a:xfrm>
        </p:spPr>
        <p:txBody>
          <a:bodyPr>
            <a:normAutofit/>
          </a:bodyPr>
          <a:lstStyle>
            <a:lvl1pPr marL="0" indent="0">
              <a:buNone/>
              <a:defRPr sz="1200">
                <a:solidFill>
                  <a:schemeClr val="bg2">
                    <a:lumMod val="20000"/>
                    <a:lumOff val="80000"/>
                  </a:schemeClr>
                </a:solidFill>
                <a:latin typeface="Arial" panose="020B0604020202020204" pitchFamily="34" charset="0"/>
                <a:cs typeface="Arial" panose="020B0604020202020204" pitchFamily="34" charset="0"/>
              </a:defRPr>
            </a:lvl1pPr>
            <a:lvl2pPr marL="342900" indent="0">
              <a:buNone/>
              <a:defRPr>
                <a:solidFill>
                  <a:schemeClr val="accent2"/>
                </a:solidFill>
                <a:latin typeface="Arial" panose="020B0604020202020204" pitchFamily="34" charset="0"/>
                <a:cs typeface="Arial" panose="020B0604020202020204" pitchFamily="34" charset="0"/>
              </a:defRPr>
            </a:lvl2pPr>
            <a:lvl3pPr marL="685800" indent="0">
              <a:buNone/>
              <a:defRPr>
                <a:solidFill>
                  <a:schemeClr val="accent2"/>
                </a:solidFill>
                <a:latin typeface="Arial" panose="020B0604020202020204" pitchFamily="34" charset="0"/>
                <a:cs typeface="Arial" panose="020B0604020202020204" pitchFamily="34" charset="0"/>
              </a:defRPr>
            </a:lvl3pPr>
            <a:lvl4pPr marL="1028700" indent="0">
              <a:buNone/>
              <a:defRPr>
                <a:solidFill>
                  <a:schemeClr val="accent2"/>
                </a:solidFill>
                <a:latin typeface="Arial" panose="020B0604020202020204" pitchFamily="34" charset="0"/>
                <a:cs typeface="Arial" panose="020B0604020202020204" pitchFamily="34" charset="0"/>
              </a:defRPr>
            </a:lvl4pPr>
            <a:lvl5pPr marL="1371600" indent="0">
              <a:buFont typeface="Arial" panose="020B0604020202020204" pitchFamily="34" charset="0"/>
              <a:buNone/>
              <a:defRPr>
                <a:solidFill>
                  <a:schemeClr val="accent2"/>
                </a:solidFill>
                <a:latin typeface="Arial" panose="020B0604020202020204" pitchFamily="34" charset="0"/>
                <a:cs typeface="Arial" panose="020B0604020202020204" pitchFamily="34" charset="0"/>
              </a:defRPr>
            </a:lvl5pPr>
          </a:lstStyle>
          <a:p>
            <a:pPr lvl="0"/>
            <a:r>
              <a:rPr lang="en-US"/>
              <a:t>Enter sub-title…</a:t>
            </a:r>
          </a:p>
        </p:txBody>
      </p:sp>
      <p:sp>
        <p:nvSpPr>
          <p:cNvPr id="14" name="Text Placeholder 5">
            <a:extLst>
              <a:ext uri="{FF2B5EF4-FFF2-40B4-BE49-F238E27FC236}">
                <a16:creationId xmlns:a16="http://schemas.microsoft.com/office/drawing/2014/main" id="{2963866B-80B9-AC5D-FD56-65AF03D99BBE}"/>
              </a:ext>
            </a:extLst>
          </p:cNvPr>
          <p:cNvSpPr>
            <a:spLocks noGrp="1"/>
          </p:cNvSpPr>
          <p:nvPr>
            <p:ph type="body" sz="quarter" idx="46" hasCustomPrompt="1"/>
          </p:nvPr>
        </p:nvSpPr>
        <p:spPr>
          <a:xfrm>
            <a:off x="498503" y="1315508"/>
            <a:ext cx="3705224" cy="514800"/>
          </a:xfrm>
        </p:spPr>
        <p:txBody>
          <a:bodyPr>
            <a:noAutofit/>
          </a:bodyPr>
          <a:lstStyle>
            <a:lvl1pPr>
              <a:defRPr sz="900" b="1">
                <a:solidFill>
                  <a:schemeClr val="bg1"/>
                </a:solidFill>
              </a:defRPr>
            </a:lvl1pPr>
            <a:lvl2pPr>
              <a:defRPr sz="800" b="1">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1"/>
            <a:r>
              <a:rPr lang="en-US"/>
              <a:t>Intro here</a:t>
            </a:r>
            <a:endParaRPr lang="en-AU"/>
          </a:p>
        </p:txBody>
      </p:sp>
      <p:sp>
        <p:nvSpPr>
          <p:cNvPr id="16" name="Text Placeholder 5">
            <a:extLst>
              <a:ext uri="{FF2B5EF4-FFF2-40B4-BE49-F238E27FC236}">
                <a16:creationId xmlns:a16="http://schemas.microsoft.com/office/drawing/2014/main" id="{EDADD24C-A8CE-1970-B685-7A7D999EC13A}"/>
              </a:ext>
            </a:extLst>
          </p:cNvPr>
          <p:cNvSpPr>
            <a:spLocks noGrp="1"/>
          </p:cNvSpPr>
          <p:nvPr>
            <p:ph type="body" sz="quarter" idx="47" hasCustomPrompt="1"/>
          </p:nvPr>
        </p:nvSpPr>
        <p:spPr>
          <a:xfrm>
            <a:off x="498503" y="1928679"/>
            <a:ext cx="3705224" cy="1368297"/>
          </a:xfrm>
        </p:spPr>
        <p:txBody>
          <a:bodyPr>
            <a:noAutofit/>
          </a:bodyPr>
          <a:lstStyle>
            <a:lvl1pPr>
              <a:defRPr sz="800" b="0">
                <a:solidFill>
                  <a:schemeClr val="bg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a:t>Intro here</a:t>
            </a:r>
            <a:endParaRPr lang="en-AU"/>
          </a:p>
        </p:txBody>
      </p:sp>
      <p:sp>
        <p:nvSpPr>
          <p:cNvPr id="13" name="Date Placeholder 1">
            <a:extLst>
              <a:ext uri="{FF2B5EF4-FFF2-40B4-BE49-F238E27FC236}">
                <a16:creationId xmlns:a16="http://schemas.microsoft.com/office/drawing/2014/main" id="{92ABCEA5-C867-0D61-F045-AAE6D84AAF65}"/>
              </a:ext>
            </a:extLst>
          </p:cNvPr>
          <p:cNvSpPr>
            <a:spLocks noGrp="1"/>
          </p:cNvSpPr>
          <p:nvPr>
            <p:ph type="dt" sz="half" idx="14"/>
          </p:nvPr>
        </p:nvSpPr>
        <p:spPr>
          <a:xfrm>
            <a:off x="6118320" y="4474018"/>
            <a:ext cx="2533650" cy="221451"/>
          </a:xfrm>
        </p:spPr>
        <p:txBody>
          <a:bodyPr/>
          <a:lstStyle>
            <a:lvl1pPr>
              <a:defRPr sz="1200"/>
            </a:lvl1pPr>
          </a:lstStyle>
          <a:p>
            <a:endParaRPr lang="en-AU"/>
          </a:p>
        </p:txBody>
      </p:sp>
      <p:sp>
        <p:nvSpPr>
          <p:cNvPr id="11" name="object 19">
            <a:extLst>
              <a:ext uri="{FF2B5EF4-FFF2-40B4-BE49-F238E27FC236}">
                <a16:creationId xmlns:a16="http://schemas.microsoft.com/office/drawing/2014/main" id="{CA7280F3-2BA6-4A91-A9B1-87F6876D9504}"/>
              </a:ext>
            </a:extLst>
          </p:cNvPr>
          <p:cNvSpPr/>
          <p:nvPr userDrawn="1"/>
        </p:nvSpPr>
        <p:spPr>
          <a:xfrm>
            <a:off x="512" y="3861355"/>
            <a:ext cx="9143488" cy="59827"/>
          </a:xfrm>
          <a:custGeom>
            <a:avLst/>
            <a:gdLst/>
            <a:ahLst/>
            <a:cxnLst/>
            <a:rect l="l" t="t" r="r" b="b"/>
            <a:pathLst>
              <a:path w="20104100" h="140334">
                <a:moveTo>
                  <a:pt x="0" y="140247"/>
                </a:moveTo>
                <a:lnTo>
                  <a:pt x="20104099" y="140247"/>
                </a:lnTo>
                <a:lnTo>
                  <a:pt x="20104099" y="0"/>
                </a:lnTo>
                <a:lnTo>
                  <a:pt x="0" y="0"/>
                </a:lnTo>
                <a:lnTo>
                  <a:pt x="0" y="140247"/>
                </a:lnTo>
                <a:close/>
              </a:path>
            </a:pathLst>
          </a:custGeom>
          <a:solidFill>
            <a:srgbClr val="FFBA40"/>
          </a:solidFill>
        </p:spPr>
        <p:txBody>
          <a:bodyPr wrap="square" lIns="0" tIns="0" rIns="0" bIns="0" rtlCol="0"/>
          <a:lstStyle/>
          <a:p>
            <a:endParaRPr sz="1317"/>
          </a:p>
        </p:txBody>
      </p:sp>
    </p:spTree>
    <p:extLst>
      <p:ext uri="{BB962C8B-B14F-4D97-AF65-F5344CB8AC3E}">
        <p14:creationId xmlns:p14="http://schemas.microsoft.com/office/powerpoint/2010/main" val="486493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tro_Image/Text Gri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D8FE92D8-B24E-4125-867A-9A1383E41E6F}"/>
              </a:ext>
            </a:extLst>
          </p:cNvPr>
          <p:cNvSpPr>
            <a:spLocks noGrp="1"/>
          </p:cNvSpPr>
          <p:nvPr>
            <p:ph type="body" idx="1" hasCustomPrompt="1"/>
          </p:nvPr>
        </p:nvSpPr>
        <p:spPr>
          <a:xfrm>
            <a:off x="485775" y="473072"/>
            <a:ext cx="3705225" cy="248774"/>
          </a:xfrm>
        </p:spPr>
        <p:txBody>
          <a:bodyPr anchor="b">
            <a:normAutofit/>
          </a:bodyPr>
          <a:lstStyle>
            <a:lvl1pPr marL="0" indent="0">
              <a:buNone/>
              <a:defRPr sz="1500" b="0">
                <a:solidFill>
                  <a:schemeClr val="bg2"/>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Enter title…</a:t>
            </a:r>
          </a:p>
        </p:txBody>
      </p:sp>
      <p:sp>
        <p:nvSpPr>
          <p:cNvPr id="10" name="Text Placeholder 2">
            <a:extLst>
              <a:ext uri="{FF2B5EF4-FFF2-40B4-BE49-F238E27FC236}">
                <a16:creationId xmlns:a16="http://schemas.microsoft.com/office/drawing/2014/main" id="{6C2B9DC8-AC42-4704-9419-2C9E2F11C333}"/>
              </a:ext>
            </a:extLst>
          </p:cNvPr>
          <p:cNvSpPr>
            <a:spLocks noGrp="1"/>
          </p:cNvSpPr>
          <p:nvPr>
            <p:ph type="body" idx="10" hasCustomPrompt="1"/>
          </p:nvPr>
        </p:nvSpPr>
        <p:spPr>
          <a:xfrm>
            <a:off x="485775" y="1325562"/>
            <a:ext cx="3705225" cy="514800"/>
          </a:xfrm>
        </p:spPr>
        <p:txBody>
          <a:bodyPr anchor="t" anchorCtr="0">
            <a:normAutofit/>
          </a:bodyPr>
          <a:lstStyle>
            <a:lvl1pPr marL="0" indent="0">
              <a:buNone/>
              <a:defRPr sz="900" b="0">
                <a:solidFill>
                  <a:schemeClr val="tx1">
                    <a:lumMod val="50000"/>
                    <a:lumOff val="50000"/>
                  </a:schemeClr>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en-US" b="1">
                <a:solidFill>
                  <a:schemeClr val="tx1">
                    <a:lumMod val="65000"/>
                    <a:lumOff val="35000"/>
                  </a:schemeClr>
                </a:solidFill>
                <a:latin typeface="Arial" panose="020B0604020202020204" pitchFamily="34" charset="0"/>
                <a:cs typeface="Arial" panose="020B0604020202020204" pitchFamily="34" charset="0"/>
              </a:rPr>
              <a:t>Enter intro here</a:t>
            </a:r>
          </a:p>
        </p:txBody>
      </p:sp>
      <p:sp>
        <p:nvSpPr>
          <p:cNvPr id="12" name="Text Placeholder 2">
            <a:extLst>
              <a:ext uri="{FF2B5EF4-FFF2-40B4-BE49-F238E27FC236}">
                <a16:creationId xmlns:a16="http://schemas.microsoft.com/office/drawing/2014/main" id="{E7E2C12F-BD71-4A8D-A16C-FA0EE02E9D23}"/>
              </a:ext>
            </a:extLst>
          </p:cNvPr>
          <p:cNvSpPr>
            <a:spLocks noGrp="1"/>
          </p:cNvSpPr>
          <p:nvPr>
            <p:ph type="body" idx="12" hasCustomPrompt="1"/>
          </p:nvPr>
        </p:nvSpPr>
        <p:spPr>
          <a:xfrm>
            <a:off x="485775" y="1919778"/>
            <a:ext cx="3705225" cy="1936808"/>
          </a:xfrm>
        </p:spPr>
        <p:txBody>
          <a:bodyPr>
            <a:normAutofit/>
          </a:bodyPr>
          <a:lstStyle>
            <a:lvl1pPr marL="0" indent="0">
              <a:buNone/>
              <a:defRPr sz="800" b="0">
                <a:solidFill>
                  <a:schemeClr val="tx1">
                    <a:lumMod val="75000"/>
                    <a:lumOff val="2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AU">
                <a:highlight>
                  <a:srgbClr val="FFFF00"/>
                </a:highlight>
              </a:rPr>
              <a:t>Enter further commentary here…</a:t>
            </a:r>
          </a:p>
        </p:txBody>
      </p:sp>
      <p:sp>
        <p:nvSpPr>
          <p:cNvPr id="15" name="Rectangle 14">
            <a:extLst>
              <a:ext uri="{FF2B5EF4-FFF2-40B4-BE49-F238E27FC236}">
                <a16:creationId xmlns:a16="http://schemas.microsoft.com/office/drawing/2014/main" id="{5A05C1EF-ED6C-4A65-80B3-481E77DD7083}"/>
              </a:ext>
            </a:extLst>
          </p:cNvPr>
          <p:cNvSpPr/>
          <p:nvPr userDrawn="1"/>
        </p:nvSpPr>
        <p:spPr>
          <a:xfrm>
            <a:off x="6933601" y="-16091"/>
            <a:ext cx="2214000" cy="255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540000" rIns="135000" rtlCol="0" anchor="t" anchorCtr="0"/>
          <a:lstStyle/>
          <a:p>
            <a:endParaRPr lang="en-AU" sz="600">
              <a:solidFill>
                <a:schemeClr val="tx1">
                  <a:lumMod val="75000"/>
                  <a:lumOff val="25000"/>
                </a:schemeClr>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3D9F1ED2-A72A-4C3C-8F9C-3FB3B459B7D8}"/>
              </a:ext>
            </a:extLst>
          </p:cNvPr>
          <p:cNvSpPr/>
          <p:nvPr userDrawn="1"/>
        </p:nvSpPr>
        <p:spPr>
          <a:xfrm>
            <a:off x="4718755" y="2518409"/>
            <a:ext cx="2214312" cy="26460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540000" rIns="135000" rtlCol="0" anchor="t" anchorCtr="0"/>
          <a:lstStyle/>
          <a:p>
            <a:endParaRPr lang="en-AU" sz="600">
              <a:solidFill>
                <a:schemeClr val="tx1">
                  <a:lumMod val="75000"/>
                  <a:lumOff val="25000"/>
                </a:schemeClr>
              </a:solidFill>
              <a:latin typeface="Arial" panose="020B0604020202020204" pitchFamily="34" charset="0"/>
              <a:cs typeface="Arial" panose="020B0604020202020204" pitchFamily="34" charset="0"/>
            </a:endParaRPr>
          </a:p>
        </p:txBody>
      </p:sp>
      <p:sp>
        <p:nvSpPr>
          <p:cNvPr id="64" name="Picture Placeholder 5">
            <a:extLst>
              <a:ext uri="{FF2B5EF4-FFF2-40B4-BE49-F238E27FC236}">
                <a16:creationId xmlns:a16="http://schemas.microsoft.com/office/drawing/2014/main" id="{AF7C4AE3-8DA3-4C7B-BFEC-684FF7E52DA8}"/>
              </a:ext>
            </a:extLst>
          </p:cNvPr>
          <p:cNvSpPr>
            <a:spLocks noGrp="1"/>
          </p:cNvSpPr>
          <p:nvPr>
            <p:ph type="pic" sz="quarter" idx="29" hasCustomPrompt="1"/>
          </p:nvPr>
        </p:nvSpPr>
        <p:spPr>
          <a:xfrm>
            <a:off x="4719601" y="-24003"/>
            <a:ext cx="2214000" cy="2556000"/>
          </a:xfrm>
          <a:solidFill>
            <a:schemeClr val="accent3">
              <a:lumMod val="40000"/>
              <a:lumOff val="60000"/>
            </a:schemeClr>
          </a:solidFill>
        </p:spPr>
        <p:txBody>
          <a:bodyPr>
            <a:normAutofit/>
          </a:bodyPr>
          <a:lstStyle>
            <a:lvl1pPr marL="0" indent="0" algn="ctr">
              <a:buNone/>
              <a:defRPr sz="525"/>
            </a:lvl1pPr>
          </a:lstStyle>
          <a:p>
            <a:r>
              <a:rPr lang="en-AU"/>
              <a:t>Click icon to select picture</a:t>
            </a:r>
            <a:endParaRPr lang="id-ID"/>
          </a:p>
        </p:txBody>
      </p:sp>
      <p:sp>
        <p:nvSpPr>
          <p:cNvPr id="66" name="Picture Placeholder 5">
            <a:extLst>
              <a:ext uri="{FF2B5EF4-FFF2-40B4-BE49-F238E27FC236}">
                <a16:creationId xmlns:a16="http://schemas.microsoft.com/office/drawing/2014/main" id="{D00D8819-6FA2-4CD2-8A92-1462859BC8AA}"/>
              </a:ext>
            </a:extLst>
          </p:cNvPr>
          <p:cNvSpPr>
            <a:spLocks noGrp="1"/>
          </p:cNvSpPr>
          <p:nvPr>
            <p:ph type="pic" sz="quarter" idx="30" hasCustomPrompt="1"/>
          </p:nvPr>
        </p:nvSpPr>
        <p:spPr>
          <a:xfrm>
            <a:off x="6933067" y="2534414"/>
            <a:ext cx="2214000" cy="2623654"/>
          </a:xfrm>
          <a:solidFill>
            <a:schemeClr val="accent3">
              <a:lumMod val="40000"/>
              <a:lumOff val="60000"/>
            </a:schemeClr>
          </a:solidFill>
        </p:spPr>
        <p:txBody>
          <a:bodyPr>
            <a:normAutofit/>
          </a:bodyPr>
          <a:lstStyle>
            <a:lvl1pPr marL="0" indent="0" algn="ctr">
              <a:buNone/>
              <a:defRPr sz="525"/>
            </a:lvl1pPr>
          </a:lstStyle>
          <a:p>
            <a:r>
              <a:rPr lang="en-AU"/>
              <a:t>Click icon to select picture</a:t>
            </a:r>
            <a:endParaRPr lang="id-ID"/>
          </a:p>
        </p:txBody>
      </p:sp>
      <p:sp>
        <p:nvSpPr>
          <p:cNvPr id="3" name="Text Placeholder 2">
            <a:extLst>
              <a:ext uri="{FF2B5EF4-FFF2-40B4-BE49-F238E27FC236}">
                <a16:creationId xmlns:a16="http://schemas.microsoft.com/office/drawing/2014/main" id="{790B4DA7-E2C7-4452-8EBB-F8B8C878C54A}"/>
              </a:ext>
            </a:extLst>
          </p:cNvPr>
          <p:cNvSpPr>
            <a:spLocks noGrp="1"/>
          </p:cNvSpPr>
          <p:nvPr>
            <p:ph type="body" sz="quarter" idx="31" hasCustomPrompt="1"/>
          </p:nvPr>
        </p:nvSpPr>
        <p:spPr>
          <a:xfrm>
            <a:off x="486242" y="856657"/>
            <a:ext cx="3717700" cy="389489"/>
          </a:xfrm>
        </p:spPr>
        <p:txBody>
          <a:bodyPr>
            <a:normAutofit/>
          </a:bodyPr>
          <a:lstStyle>
            <a:lvl1pPr marL="0" indent="0">
              <a:buNone/>
              <a:defRPr sz="1200">
                <a:solidFill>
                  <a:schemeClr val="tx2"/>
                </a:solidFill>
                <a:latin typeface="Arial" panose="020B0604020202020204" pitchFamily="34" charset="0"/>
                <a:cs typeface="Arial" panose="020B0604020202020204" pitchFamily="34" charset="0"/>
              </a:defRPr>
            </a:lvl1pPr>
            <a:lvl2pPr marL="342900" indent="0">
              <a:buNone/>
              <a:defRPr>
                <a:solidFill>
                  <a:schemeClr val="accent2"/>
                </a:solidFill>
                <a:latin typeface="Arial" panose="020B0604020202020204" pitchFamily="34" charset="0"/>
                <a:cs typeface="Arial" panose="020B0604020202020204" pitchFamily="34" charset="0"/>
              </a:defRPr>
            </a:lvl2pPr>
            <a:lvl3pPr marL="685800" indent="0">
              <a:buNone/>
              <a:defRPr>
                <a:solidFill>
                  <a:schemeClr val="accent2"/>
                </a:solidFill>
                <a:latin typeface="Arial" panose="020B0604020202020204" pitchFamily="34" charset="0"/>
                <a:cs typeface="Arial" panose="020B0604020202020204" pitchFamily="34" charset="0"/>
              </a:defRPr>
            </a:lvl3pPr>
            <a:lvl4pPr marL="1028700" indent="0">
              <a:buNone/>
              <a:defRPr>
                <a:solidFill>
                  <a:schemeClr val="accent2"/>
                </a:solidFill>
                <a:latin typeface="Arial" panose="020B0604020202020204" pitchFamily="34" charset="0"/>
                <a:cs typeface="Arial" panose="020B0604020202020204" pitchFamily="34" charset="0"/>
              </a:defRPr>
            </a:lvl4pPr>
            <a:lvl5pPr marL="1371600" indent="0">
              <a:buFont typeface="Arial" panose="020B0604020202020204" pitchFamily="34" charset="0"/>
              <a:buNone/>
              <a:defRPr>
                <a:solidFill>
                  <a:schemeClr val="accent2"/>
                </a:solidFill>
                <a:latin typeface="Arial" panose="020B0604020202020204" pitchFamily="34" charset="0"/>
                <a:cs typeface="Arial" panose="020B0604020202020204" pitchFamily="34" charset="0"/>
              </a:defRPr>
            </a:lvl5pPr>
          </a:lstStyle>
          <a:p>
            <a:pPr lvl="0"/>
            <a:r>
              <a:rPr lang="en-US"/>
              <a:t>Enter sub-title…</a:t>
            </a:r>
          </a:p>
        </p:txBody>
      </p:sp>
      <p:pic>
        <p:nvPicPr>
          <p:cNvPr id="17" name="Graphic 16">
            <a:extLst>
              <a:ext uri="{FF2B5EF4-FFF2-40B4-BE49-F238E27FC236}">
                <a16:creationId xmlns:a16="http://schemas.microsoft.com/office/drawing/2014/main" id="{1AC41A07-843D-2ED3-B28B-FFB5A22F7F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8503" y="4273188"/>
            <a:ext cx="2255675" cy="397240"/>
          </a:xfrm>
          <a:prstGeom prst="rect">
            <a:avLst/>
          </a:prstGeom>
        </p:spPr>
      </p:pic>
      <p:sp>
        <p:nvSpPr>
          <p:cNvPr id="18" name="Text Placeholder 19">
            <a:extLst>
              <a:ext uri="{FF2B5EF4-FFF2-40B4-BE49-F238E27FC236}">
                <a16:creationId xmlns:a16="http://schemas.microsoft.com/office/drawing/2014/main" id="{8472C0E2-C0D0-3CCB-BC7D-508E3022030F}"/>
              </a:ext>
            </a:extLst>
          </p:cNvPr>
          <p:cNvSpPr>
            <a:spLocks noGrp="1"/>
          </p:cNvSpPr>
          <p:nvPr>
            <p:ph type="body" sz="quarter" idx="13" hasCustomPrompt="1"/>
          </p:nvPr>
        </p:nvSpPr>
        <p:spPr>
          <a:xfrm>
            <a:off x="6981825" y="14287"/>
            <a:ext cx="2114550" cy="2476501"/>
          </a:xfrm>
        </p:spPr>
        <p:txBody>
          <a:bodyPr lIns="180000" tIns="180000" rIns="180000" bIns="180000" anchor="ctr" anchorCtr="0">
            <a:normAutofit/>
          </a:bodyPr>
          <a:lstStyle>
            <a:lvl1pPr marL="0" indent="0" algn="ctr">
              <a:buNone/>
              <a:defRPr sz="1350">
                <a:solidFill>
                  <a:schemeClr val="bg1"/>
                </a:solidFill>
                <a:latin typeface="+mj-lt"/>
              </a:defRPr>
            </a:lvl1pPr>
            <a:lvl2pPr marL="342900" indent="0">
              <a:buFont typeface="Arial" panose="020B0604020202020204" pitchFamily="34" charset="0"/>
              <a:buNone/>
              <a:defRPr/>
            </a:lvl2pPr>
          </a:lstStyle>
          <a:p>
            <a:pPr lvl="0"/>
            <a:r>
              <a:rPr lang="en-US"/>
              <a:t>Enter text…</a:t>
            </a:r>
          </a:p>
        </p:txBody>
      </p:sp>
      <p:sp>
        <p:nvSpPr>
          <p:cNvPr id="19" name="Text Placeholder 19">
            <a:extLst>
              <a:ext uri="{FF2B5EF4-FFF2-40B4-BE49-F238E27FC236}">
                <a16:creationId xmlns:a16="http://schemas.microsoft.com/office/drawing/2014/main" id="{D885EDD4-AE0D-95DF-6139-FF5FC4A1D0AA}"/>
              </a:ext>
            </a:extLst>
          </p:cNvPr>
          <p:cNvSpPr>
            <a:spLocks noGrp="1"/>
          </p:cNvSpPr>
          <p:nvPr>
            <p:ph type="body" sz="quarter" idx="28" hasCustomPrompt="1"/>
          </p:nvPr>
        </p:nvSpPr>
        <p:spPr>
          <a:xfrm>
            <a:off x="4743450" y="2569471"/>
            <a:ext cx="2143126" cy="2556000"/>
          </a:xfrm>
        </p:spPr>
        <p:txBody>
          <a:bodyPr lIns="180000" tIns="180000" rIns="180000" bIns="180000" anchor="ctr" anchorCtr="0">
            <a:normAutofit/>
          </a:bodyPr>
          <a:lstStyle>
            <a:lvl1pPr marL="0" indent="0" algn="ctr">
              <a:buNone/>
              <a:defRPr sz="1350">
                <a:solidFill>
                  <a:schemeClr val="bg1"/>
                </a:solidFill>
                <a:latin typeface="+mj-lt"/>
              </a:defRPr>
            </a:lvl1pPr>
            <a:lvl2pPr marL="342900" indent="0">
              <a:buFont typeface="Arial" panose="020B0604020202020204" pitchFamily="34" charset="0"/>
              <a:buNone/>
              <a:defRPr/>
            </a:lvl2pPr>
          </a:lstStyle>
          <a:p>
            <a:pPr lvl="0"/>
            <a:r>
              <a:rPr lang="en-US"/>
              <a:t>Enter text…</a:t>
            </a:r>
          </a:p>
        </p:txBody>
      </p:sp>
    </p:spTree>
    <p:extLst>
      <p:ext uri="{BB962C8B-B14F-4D97-AF65-F5344CB8AC3E}">
        <p14:creationId xmlns:p14="http://schemas.microsoft.com/office/powerpoint/2010/main" val="5753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Simple">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93D6C9-DDA5-4A13-AC0E-A3ED62D079BC}"/>
              </a:ext>
            </a:extLst>
          </p:cNvPr>
          <p:cNvSpPr/>
          <p:nvPr userDrawn="1"/>
        </p:nvSpPr>
        <p:spPr>
          <a:xfrm>
            <a:off x="0" y="0"/>
            <a:ext cx="9144000" cy="3857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1">
            <a:extLst>
              <a:ext uri="{FF2B5EF4-FFF2-40B4-BE49-F238E27FC236}">
                <a16:creationId xmlns:a16="http://schemas.microsoft.com/office/drawing/2014/main" id="{1A19F801-334A-2333-0B3C-E770B1F64940}"/>
              </a:ext>
            </a:extLst>
          </p:cNvPr>
          <p:cNvSpPr>
            <a:spLocks noGrp="1"/>
          </p:cNvSpPr>
          <p:nvPr>
            <p:ph type="ctrTitle" hasCustomPrompt="1"/>
          </p:nvPr>
        </p:nvSpPr>
        <p:spPr>
          <a:xfrm>
            <a:off x="485775" y="1036018"/>
            <a:ext cx="6516366" cy="1564383"/>
          </a:xfrm>
        </p:spPr>
        <p:txBody>
          <a:bodyPr anchor="b">
            <a:noAutofit/>
          </a:bodyPr>
          <a:lstStyle>
            <a:lvl1pPr algn="l">
              <a:lnSpc>
                <a:spcPct val="90000"/>
              </a:lnSpc>
              <a:defRPr sz="3500">
                <a:solidFill>
                  <a:schemeClr val="bg1"/>
                </a:solidFill>
              </a:defRPr>
            </a:lvl1pPr>
          </a:lstStyle>
          <a:p>
            <a:r>
              <a:rPr lang="en-US"/>
              <a:t>Divider title</a:t>
            </a:r>
            <a:endParaRPr lang="en-AU"/>
          </a:p>
        </p:txBody>
      </p:sp>
      <p:sp>
        <p:nvSpPr>
          <p:cNvPr id="2" name="Footer Placeholder 1">
            <a:extLst>
              <a:ext uri="{FF2B5EF4-FFF2-40B4-BE49-F238E27FC236}">
                <a16:creationId xmlns:a16="http://schemas.microsoft.com/office/drawing/2014/main" id="{70CB0E4C-9C46-32B8-0FBD-0C06B475BBCC}"/>
              </a:ext>
            </a:extLst>
          </p:cNvPr>
          <p:cNvSpPr>
            <a:spLocks noGrp="1"/>
          </p:cNvSpPr>
          <p:nvPr>
            <p:ph type="ftr" sz="quarter" idx="10"/>
          </p:nvPr>
        </p:nvSpPr>
        <p:spPr/>
        <p:txBody>
          <a:bodyPr/>
          <a:lstStyle/>
          <a:p>
            <a:r>
              <a:rPr lang="en-US"/>
              <a:t>Insert Header &amp; Footer to update across all slides</a:t>
            </a:r>
            <a:endParaRPr lang="en-AU"/>
          </a:p>
        </p:txBody>
      </p:sp>
      <p:sp>
        <p:nvSpPr>
          <p:cNvPr id="5" name="Slide Number Placeholder 4">
            <a:extLst>
              <a:ext uri="{FF2B5EF4-FFF2-40B4-BE49-F238E27FC236}">
                <a16:creationId xmlns:a16="http://schemas.microsoft.com/office/drawing/2014/main" id="{95131238-C976-B30A-258E-426C5A45459B}"/>
              </a:ext>
            </a:extLst>
          </p:cNvPr>
          <p:cNvSpPr>
            <a:spLocks noGrp="1"/>
          </p:cNvSpPr>
          <p:nvPr>
            <p:ph type="sldNum" sz="quarter" idx="11"/>
          </p:nvPr>
        </p:nvSpPr>
        <p:spPr/>
        <p:txBody>
          <a:bodyPr/>
          <a:lstStyle/>
          <a:p>
            <a:fld id="{F82478CC-1281-414B-9E8B-FC26D6B2B83D}" type="slidenum">
              <a:rPr lang="en-AU" smtClean="0"/>
              <a:pPr/>
              <a:t>‹#›</a:t>
            </a:fld>
            <a:endParaRPr lang="en-AU"/>
          </a:p>
        </p:txBody>
      </p:sp>
      <p:pic>
        <p:nvPicPr>
          <p:cNvPr id="12" name="Graphic 11">
            <a:extLst>
              <a:ext uri="{FF2B5EF4-FFF2-40B4-BE49-F238E27FC236}">
                <a16:creationId xmlns:a16="http://schemas.microsoft.com/office/drawing/2014/main" id="{EAC60EFD-FDC7-1F9E-72AB-96A9813549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029" y="4631784"/>
            <a:ext cx="1337196" cy="235491"/>
          </a:xfrm>
          <a:prstGeom prst="rect">
            <a:avLst/>
          </a:prstGeom>
        </p:spPr>
      </p:pic>
      <p:sp>
        <p:nvSpPr>
          <p:cNvPr id="10" name="object 19">
            <a:extLst>
              <a:ext uri="{FF2B5EF4-FFF2-40B4-BE49-F238E27FC236}">
                <a16:creationId xmlns:a16="http://schemas.microsoft.com/office/drawing/2014/main" id="{12E24086-46C0-4A84-BE7B-11E70CE3B858}"/>
              </a:ext>
            </a:extLst>
          </p:cNvPr>
          <p:cNvSpPr/>
          <p:nvPr userDrawn="1"/>
        </p:nvSpPr>
        <p:spPr>
          <a:xfrm>
            <a:off x="512" y="3861355"/>
            <a:ext cx="9143488" cy="59827"/>
          </a:xfrm>
          <a:custGeom>
            <a:avLst/>
            <a:gdLst/>
            <a:ahLst/>
            <a:cxnLst/>
            <a:rect l="l" t="t" r="r" b="b"/>
            <a:pathLst>
              <a:path w="20104100" h="140334">
                <a:moveTo>
                  <a:pt x="0" y="140247"/>
                </a:moveTo>
                <a:lnTo>
                  <a:pt x="20104099" y="140247"/>
                </a:lnTo>
                <a:lnTo>
                  <a:pt x="20104099" y="0"/>
                </a:lnTo>
                <a:lnTo>
                  <a:pt x="0" y="0"/>
                </a:lnTo>
                <a:lnTo>
                  <a:pt x="0" y="140247"/>
                </a:lnTo>
                <a:close/>
              </a:path>
            </a:pathLst>
          </a:custGeom>
          <a:solidFill>
            <a:srgbClr val="FFBA40"/>
          </a:solidFill>
        </p:spPr>
        <p:txBody>
          <a:bodyPr wrap="square" lIns="0" tIns="0" rIns="0" bIns="0" rtlCol="0"/>
          <a:lstStyle/>
          <a:p>
            <a:endParaRPr sz="1317"/>
          </a:p>
        </p:txBody>
      </p:sp>
    </p:spTree>
    <p:extLst>
      <p:ext uri="{BB962C8B-B14F-4D97-AF65-F5344CB8AC3E}">
        <p14:creationId xmlns:p14="http://schemas.microsoft.com/office/powerpoint/2010/main" val="10463421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1C77EA-0A55-488C-8BC2-1E28D6811193}"/>
              </a:ext>
            </a:extLst>
          </p:cNvPr>
          <p:cNvSpPr>
            <a:spLocks noGrp="1"/>
          </p:cNvSpPr>
          <p:nvPr>
            <p:ph type="title"/>
          </p:nvPr>
        </p:nvSpPr>
        <p:spPr>
          <a:xfrm>
            <a:off x="486028" y="473045"/>
            <a:ext cx="8310505" cy="243237"/>
          </a:xfrm>
          <a:prstGeom prst="rect">
            <a:avLst/>
          </a:prstGeom>
        </p:spPr>
        <p:txBody>
          <a:bodyPr vert="horz" lIns="0" tIns="0" rIns="0" bIns="0" rtlCol="0" anchor="t">
            <a:no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AEAEC56-A33D-45E7-B3A8-8E90E2058303}"/>
              </a:ext>
            </a:extLst>
          </p:cNvPr>
          <p:cNvSpPr>
            <a:spLocks noGrp="1"/>
          </p:cNvSpPr>
          <p:nvPr>
            <p:ph type="body" idx="1"/>
          </p:nvPr>
        </p:nvSpPr>
        <p:spPr>
          <a:xfrm>
            <a:off x="486028" y="924541"/>
            <a:ext cx="8305547" cy="3326784"/>
          </a:xfrm>
          <a:prstGeom prst="rect">
            <a:avLst/>
          </a:prstGeom>
        </p:spPr>
        <p:txBody>
          <a:bodyPr vert="horz" lIns="0" tIns="0" rIns="0" bIns="0" rtlCol="0">
            <a:normAutofit/>
          </a:bodyPr>
          <a:lstStyle/>
          <a:p>
            <a:pPr lvl="0"/>
            <a:r>
              <a:rPr lang="en-US"/>
              <a:t>Use the BACK and FORWARD buttons on the TOOLS ribbon to change styles and apply bullets</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endParaRPr lang="en-AU"/>
          </a:p>
        </p:txBody>
      </p:sp>
      <p:sp>
        <p:nvSpPr>
          <p:cNvPr id="5" name="Footer Placeholder 4">
            <a:extLst>
              <a:ext uri="{FF2B5EF4-FFF2-40B4-BE49-F238E27FC236}">
                <a16:creationId xmlns:a16="http://schemas.microsoft.com/office/drawing/2014/main" id="{641EC984-0A50-428C-9C02-97B2A8B52923}"/>
              </a:ext>
            </a:extLst>
          </p:cNvPr>
          <p:cNvSpPr>
            <a:spLocks noGrp="1"/>
          </p:cNvSpPr>
          <p:nvPr>
            <p:ph type="ftr" sz="quarter" idx="3"/>
          </p:nvPr>
        </p:nvSpPr>
        <p:spPr>
          <a:xfrm>
            <a:off x="2620315" y="4716029"/>
            <a:ext cx="5703570" cy="118217"/>
          </a:xfrm>
          <a:prstGeom prst="rect">
            <a:avLst/>
          </a:prstGeom>
        </p:spPr>
        <p:txBody>
          <a:bodyPr vert="horz" lIns="0" tIns="0" rIns="0" bIns="0" rtlCol="0" anchor="ctr"/>
          <a:lstStyle>
            <a:lvl1pPr algn="r">
              <a:defRPr sz="750" b="0" cap="none" baseline="0">
                <a:solidFill>
                  <a:schemeClr val="bg2"/>
                </a:solidFill>
              </a:defRPr>
            </a:lvl1pPr>
          </a:lstStyle>
          <a:p>
            <a:r>
              <a:rPr lang="en-US"/>
              <a:t>Insert Header &amp; Footer to update across all slides</a:t>
            </a:r>
            <a:endParaRPr lang="en-AU"/>
          </a:p>
        </p:txBody>
      </p:sp>
      <p:sp>
        <p:nvSpPr>
          <p:cNvPr id="7" name="Slide Number Placeholder 6">
            <a:extLst>
              <a:ext uri="{FF2B5EF4-FFF2-40B4-BE49-F238E27FC236}">
                <a16:creationId xmlns:a16="http://schemas.microsoft.com/office/drawing/2014/main" id="{0C2AA7E0-F1DB-4D7C-8E1F-D8EC9958224A}"/>
              </a:ext>
            </a:extLst>
          </p:cNvPr>
          <p:cNvSpPr>
            <a:spLocks noGrp="1"/>
          </p:cNvSpPr>
          <p:nvPr>
            <p:ph type="sldNum" sz="quarter" idx="4"/>
          </p:nvPr>
        </p:nvSpPr>
        <p:spPr>
          <a:xfrm>
            <a:off x="8616760" y="4713001"/>
            <a:ext cx="349630" cy="118217"/>
          </a:xfrm>
          <a:prstGeom prst="rect">
            <a:avLst/>
          </a:prstGeom>
        </p:spPr>
        <p:txBody>
          <a:bodyPr vert="horz" lIns="91440" tIns="45720" rIns="91440" bIns="45720" rtlCol="0" anchor="ctr"/>
          <a:lstStyle>
            <a:lvl1pPr algn="ctr">
              <a:defRPr sz="750">
                <a:solidFill>
                  <a:schemeClr val="bg2"/>
                </a:solidFill>
              </a:defRPr>
            </a:lvl1pPr>
          </a:lstStyle>
          <a:p>
            <a:fld id="{F82478CC-1281-414B-9E8B-FC26D6B2B83D}" type="slidenum">
              <a:rPr lang="en-AU" smtClean="0"/>
              <a:pPr/>
              <a:t>‹#›</a:t>
            </a:fld>
            <a:endParaRPr lang="en-AU"/>
          </a:p>
        </p:txBody>
      </p:sp>
      <p:sp>
        <p:nvSpPr>
          <p:cNvPr id="4" name="Date Placeholder 3">
            <a:extLst>
              <a:ext uri="{FF2B5EF4-FFF2-40B4-BE49-F238E27FC236}">
                <a16:creationId xmlns:a16="http://schemas.microsoft.com/office/drawing/2014/main" id="{4CAE817B-E4BB-4291-55D0-F03A1226A8F7}"/>
              </a:ext>
            </a:extLst>
          </p:cNvPr>
          <p:cNvSpPr>
            <a:spLocks noGrp="1"/>
          </p:cNvSpPr>
          <p:nvPr>
            <p:ph type="dt" sz="half" idx="2"/>
          </p:nvPr>
        </p:nvSpPr>
        <p:spPr>
          <a:xfrm>
            <a:off x="6266485" y="4857750"/>
            <a:ext cx="2057400" cy="108000"/>
          </a:xfrm>
          <a:prstGeom prst="rect">
            <a:avLst/>
          </a:prstGeom>
        </p:spPr>
        <p:txBody>
          <a:bodyPr vert="horz" lIns="0" tIns="0" rIns="0" bIns="0" rtlCol="0" anchor="b"/>
          <a:lstStyle>
            <a:lvl1pPr algn="r">
              <a:defRPr sz="800">
                <a:solidFill>
                  <a:schemeClr val="bg2"/>
                </a:solidFill>
              </a:defRPr>
            </a:lvl1pPr>
          </a:lstStyle>
          <a:p>
            <a:endParaRPr lang="en-AU"/>
          </a:p>
        </p:txBody>
      </p:sp>
      <p:grpSp>
        <p:nvGrpSpPr>
          <p:cNvPr id="8" name="Group 7">
            <a:extLst>
              <a:ext uri="{FF2B5EF4-FFF2-40B4-BE49-F238E27FC236}">
                <a16:creationId xmlns:a16="http://schemas.microsoft.com/office/drawing/2014/main" id="{30571EA8-85A9-20E4-6FA2-9ABDAA2DE8E9}"/>
              </a:ext>
            </a:extLst>
          </p:cNvPr>
          <p:cNvGrpSpPr/>
          <p:nvPr userDrawn="1"/>
        </p:nvGrpSpPr>
        <p:grpSpPr>
          <a:xfrm>
            <a:off x="9525" y="-361980"/>
            <a:ext cx="4562475" cy="293824"/>
            <a:chOff x="9525" y="-361980"/>
            <a:chExt cx="4562475" cy="293824"/>
          </a:xfrm>
        </p:grpSpPr>
        <p:sp>
          <p:nvSpPr>
            <p:cNvPr id="23" name="Freeform: Shape 22">
              <a:extLst>
                <a:ext uri="{FF2B5EF4-FFF2-40B4-BE49-F238E27FC236}">
                  <a16:creationId xmlns:a16="http://schemas.microsoft.com/office/drawing/2014/main" id="{6B3C56F3-58B9-F041-25DC-D5C9E6F7A2E4}"/>
                </a:ext>
              </a:extLst>
            </p:cNvPr>
            <p:cNvSpPr/>
            <p:nvPr userDrawn="1"/>
          </p:nvSpPr>
          <p:spPr>
            <a:xfrm>
              <a:off x="1600200" y="-361980"/>
              <a:ext cx="2971800" cy="293824"/>
            </a:xfrm>
            <a:custGeom>
              <a:avLst/>
              <a:gdLst>
                <a:gd name="connsiteX0" fmla="*/ 0 w 3865130"/>
                <a:gd name="connsiteY0" fmla="*/ 0 h 676157"/>
                <a:gd name="connsiteX1" fmla="*/ 3865131 w 3865130"/>
                <a:gd name="connsiteY1" fmla="*/ 0 h 676157"/>
                <a:gd name="connsiteX2" fmla="*/ 3865131 w 3865130"/>
                <a:gd name="connsiteY2" fmla="*/ 676158 h 676157"/>
                <a:gd name="connsiteX3" fmla="*/ 0 w 3865130"/>
                <a:gd name="connsiteY3" fmla="*/ 676158 h 676157"/>
                <a:gd name="connsiteX4" fmla="*/ 0 w 3865130"/>
                <a:gd name="connsiteY4" fmla="*/ 0 h 676157"/>
                <a:gd name="connsiteX5" fmla="*/ 0 w 3865130"/>
                <a:gd name="connsiteY5" fmla="*/ 0 h 67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5130" h="676157">
                  <a:moveTo>
                    <a:pt x="0" y="0"/>
                  </a:moveTo>
                  <a:lnTo>
                    <a:pt x="3865131" y="0"/>
                  </a:lnTo>
                  <a:lnTo>
                    <a:pt x="3865131" y="676158"/>
                  </a:lnTo>
                  <a:lnTo>
                    <a:pt x="0" y="676158"/>
                  </a:lnTo>
                  <a:lnTo>
                    <a:pt x="0" y="0"/>
                  </a:lnTo>
                  <a:lnTo>
                    <a:pt x="0" y="0"/>
                  </a:lnTo>
                  <a:close/>
                </a:path>
              </a:pathLst>
            </a:custGeom>
            <a:solidFill>
              <a:schemeClr val="tx1"/>
            </a:solidFill>
            <a:ln w="19627" cap="flat">
              <a:noFill/>
              <a:prstDash val="solid"/>
              <a:miter/>
            </a:ln>
          </p:spPr>
          <p:txBody>
            <a:bodyPr rtlCol="0" anchor="ctr"/>
            <a:lstStyle/>
            <a:p>
              <a:r>
                <a:rPr lang="en-AU" sz="800">
                  <a:solidFill>
                    <a:schemeClr val="bg1"/>
                  </a:solidFill>
                </a:rPr>
                <a:t>Approved tints for use with eyedropper tool for charts</a:t>
              </a:r>
            </a:p>
          </p:txBody>
        </p:sp>
        <p:sp>
          <p:nvSpPr>
            <p:cNvPr id="6" name="Rectangle 5">
              <a:extLst>
                <a:ext uri="{FF2B5EF4-FFF2-40B4-BE49-F238E27FC236}">
                  <a16:creationId xmlns:a16="http://schemas.microsoft.com/office/drawing/2014/main" id="{01893855-ED24-D099-4682-8B551F364FE3}"/>
                </a:ext>
              </a:extLst>
            </p:cNvPr>
            <p:cNvSpPr/>
            <p:nvPr userDrawn="1"/>
          </p:nvSpPr>
          <p:spPr>
            <a:xfrm>
              <a:off x="9525" y="-361980"/>
              <a:ext cx="228600" cy="15243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4BF6966F-D33A-DB8E-552A-620A2C2E41A2}"/>
                </a:ext>
              </a:extLst>
            </p:cNvPr>
            <p:cNvSpPr/>
            <p:nvPr userDrawn="1"/>
          </p:nvSpPr>
          <p:spPr>
            <a:xfrm>
              <a:off x="9525" y="-211930"/>
              <a:ext cx="228600" cy="141394"/>
            </a:xfrm>
            <a:prstGeom prst="rect">
              <a:avLst/>
            </a:prstGeom>
            <a:solidFill>
              <a:srgbClr val="80B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70C9EDE8-D491-08B8-D8F8-A96C088B1D01}"/>
                </a:ext>
              </a:extLst>
            </p:cNvPr>
            <p:cNvSpPr/>
            <p:nvPr userDrawn="1"/>
          </p:nvSpPr>
          <p:spPr>
            <a:xfrm>
              <a:off x="234950" y="-361980"/>
              <a:ext cx="228600" cy="152430"/>
            </a:xfrm>
            <a:prstGeom prst="rect">
              <a:avLst/>
            </a:prstGeom>
            <a:solidFill>
              <a:srgbClr val="FFB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714ED28B-23D6-07EB-EEA7-08D91F1898A4}"/>
                </a:ext>
              </a:extLst>
            </p:cNvPr>
            <p:cNvSpPr/>
            <p:nvPr userDrawn="1"/>
          </p:nvSpPr>
          <p:spPr>
            <a:xfrm>
              <a:off x="234950" y="-211930"/>
              <a:ext cx="228600" cy="141394"/>
            </a:xfrm>
            <a:prstGeom prst="rect">
              <a:avLst/>
            </a:prstGeom>
            <a:solidFill>
              <a:srgbClr val="FFD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5D4C771D-500F-6CD8-F27F-BFF6710563A6}"/>
                </a:ext>
              </a:extLst>
            </p:cNvPr>
            <p:cNvSpPr/>
            <p:nvPr userDrawn="1"/>
          </p:nvSpPr>
          <p:spPr>
            <a:xfrm>
              <a:off x="460375" y="-361980"/>
              <a:ext cx="228600" cy="152430"/>
            </a:xfrm>
            <a:prstGeom prst="rect">
              <a:avLst/>
            </a:prstGeom>
            <a:solidFill>
              <a:srgbClr val="464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9787CF5A-1620-9422-693B-B4E566A41997}"/>
                </a:ext>
              </a:extLst>
            </p:cNvPr>
            <p:cNvSpPr/>
            <p:nvPr userDrawn="1"/>
          </p:nvSpPr>
          <p:spPr>
            <a:xfrm>
              <a:off x="460375" y="-211930"/>
              <a:ext cx="228600" cy="141394"/>
            </a:xfrm>
            <a:prstGeom prst="rect">
              <a:avLst/>
            </a:prstGeom>
            <a:solidFill>
              <a:srgbClr val="A3A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EB062BE8-46EB-204E-DC93-EF8B4DE39DB1}"/>
                </a:ext>
              </a:extLst>
            </p:cNvPr>
            <p:cNvSpPr/>
            <p:nvPr userDrawn="1"/>
          </p:nvSpPr>
          <p:spPr>
            <a:xfrm>
              <a:off x="688975" y="-361980"/>
              <a:ext cx="228600" cy="152430"/>
            </a:xfrm>
            <a:prstGeom prst="rect">
              <a:avLst/>
            </a:prstGeom>
            <a:solidFill>
              <a:srgbClr val="4B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2BCD6F19-EE32-28C6-A771-5C8BEA432682}"/>
                </a:ext>
              </a:extLst>
            </p:cNvPr>
            <p:cNvSpPr/>
            <p:nvPr userDrawn="1"/>
          </p:nvSpPr>
          <p:spPr>
            <a:xfrm>
              <a:off x="688975" y="-211930"/>
              <a:ext cx="228600" cy="141394"/>
            </a:xfrm>
            <a:prstGeom prst="rect">
              <a:avLst/>
            </a:prstGeom>
            <a:solidFill>
              <a:srgbClr val="A5C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28827705-41D0-C427-CC6D-C1ACC68DB544}"/>
                </a:ext>
              </a:extLst>
            </p:cNvPr>
            <p:cNvSpPr/>
            <p:nvPr userDrawn="1"/>
          </p:nvSpPr>
          <p:spPr>
            <a:xfrm>
              <a:off x="917575" y="-361980"/>
              <a:ext cx="228600" cy="152430"/>
            </a:xfrm>
            <a:prstGeom prst="rect">
              <a:avLst/>
            </a:prstGeom>
            <a:solidFill>
              <a:srgbClr val="00C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AE17367D-B6F3-9B34-EAC5-C523C0FF96EF}"/>
                </a:ext>
              </a:extLst>
            </p:cNvPr>
            <p:cNvSpPr/>
            <p:nvPr userDrawn="1"/>
          </p:nvSpPr>
          <p:spPr>
            <a:xfrm>
              <a:off x="917575" y="-211930"/>
              <a:ext cx="228600" cy="141394"/>
            </a:xfrm>
            <a:prstGeom prst="rect">
              <a:avLst/>
            </a:prstGeom>
            <a:solidFill>
              <a:srgbClr val="80E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8396F3F0-EDB1-7DF2-5EE9-274779631AD7}"/>
                </a:ext>
              </a:extLst>
            </p:cNvPr>
            <p:cNvSpPr/>
            <p:nvPr userDrawn="1"/>
          </p:nvSpPr>
          <p:spPr>
            <a:xfrm>
              <a:off x="1143000" y="-361980"/>
              <a:ext cx="228600" cy="152430"/>
            </a:xfrm>
            <a:prstGeom prst="rect">
              <a:avLst/>
            </a:prstGeom>
            <a:solidFill>
              <a:srgbClr val="FF7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130E1B7F-DA23-E5E1-F7B8-AC132CEE466D}"/>
                </a:ext>
              </a:extLst>
            </p:cNvPr>
            <p:cNvSpPr/>
            <p:nvPr userDrawn="1"/>
          </p:nvSpPr>
          <p:spPr>
            <a:xfrm>
              <a:off x="1143000" y="-211930"/>
              <a:ext cx="228600" cy="141394"/>
            </a:xfrm>
            <a:prstGeom prst="rect">
              <a:avLst/>
            </a:prstGeom>
            <a:solidFill>
              <a:srgbClr val="FFB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93FCFF9B-6A83-9315-167C-1851B17BE662}"/>
                </a:ext>
              </a:extLst>
            </p:cNvPr>
            <p:cNvSpPr/>
            <p:nvPr userDrawn="1"/>
          </p:nvSpPr>
          <p:spPr>
            <a:xfrm>
              <a:off x="1371600" y="-361980"/>
              <a:ext cx="228600" cy="293824"/>
            </a:xfrm>
            <a:prstGeom prst="rect">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Shape 21">
              <a:extLst>
                <a:ext uri="{FF2B5EF4-FFF2-40B4-BE49-F238E27FC236}">
                  <a16:creationId xmlns:a16="http://schemas.microsoft.com/office/drawing/2014/main" id="{C2CE412A-62B3-079C-1870-535F4D003138}"/>
                </a:ext>
              </a:extLst>
            </p:cNvPr>
            <p:cNvSpPr/>
            <p:nvPr userDrawn="1"/>
          </p:nvSpPr>
          <p:spPr>
            <a:xfrm>
              <a:off x="4219576" y="-317579"/>
              <a:ext cx="190500" cy="190549"/>
            </a:xfrm>
            <a:custGeom>
              <a:avLst/>
              <a:gdLst>
                <a:gd name="connsiteX0" fmla="*/ 429682 w 444259"/>
                <a:gd name="connsiteY0" fmla="*/ 14585 h 444375"/>
                <a:gd name="connsiteX1" fmla="*/ 359200 w 444259"/>
                <a:gd name="connsiteY1" fmla="*/ 14585 h 444375"/>
                <a:gd name="connsiteX2" fmla="*/ 325235 w 444259"/>
                <a:gd name="connsiteY2" fmla="*/ 48550 h 444375"/>
                <a:gd name="connsiteX3" fmla="*/ 305602 w 444259"/>
                <a:gd name="connsiteY3" fmla="*/ 28917 h 444375"/>
                <a:gd name="connsiteX4" fmla="*/ 274189 w 444259"/>
                <a:gd name="connsiteY4" fmla="*/ 28682 h 444375"/>
                <a:gd name="connsiteX5" fmla="*/ 273992 w 444259"/>
                <a:gd name="connsiteY5" fmla="*/ 28917 h 444375"/>
                <a:gd name="connsiteX6" fmla="*/ 266140 w 444259"/>
                <a:gd name="connsiteY6" fmla="*/ 36770 h 444375"/>
                <a:gd name="connsiteX7" fmla="*/ 265943 w 444259"/>
                <a:gd name="connsiteY7" fmla="*/ 68144 h 444375"/>
                <a:gd name="connsiteX8" fmla="*/ 266140 w 444259"/>
                <a:gd name="connsiteY8" fmla="*/ 68379 h 444375"/>
                <a:gd name="connsiteX9" fmla="*/ 285773 w 444259"/>
                <a:gd name="connsiteY9" fmla="*/ 88012 h 444375"/>
                <a:gd name="connsiteX10" fmla="*/ 30545 w 444259"/>
                <a:gd name="connsiteY10" fmla="*/ 343240 h 444375"/>
                <a:gd name="connsiteX11" fmla="*/ 30545 w 444259"/>
                <a:gd name="connsiteY11" fmla="*/ 390556 h 444375"/>
                <a:gd name="connsiteX12" fmla="*/ 30545 w 444259"/>
                <a:gd name="connsiteY12" fmla="*/ 390556 h 444375"/>
                <a:gd name="connsiteX13" fmla="*/ 5022 w 444259"/>
                <a:gd name="connsiteY13" fmla="*/ 416078 h 444375"/>
                <a:gd name="connsiteX14" fmla="*/ 4414 w 444259"/>
                <a:gd name="connsiteY14" fmla="*/ 438837 h 444375"/>
                <a:gd name="connsiteX15" fmla="*/ 5022 w 444259"/>
                <a:gd name="connsiteY15" fmla="*/ 439442 h 444375"/>
                <a:gd name="connsiteX16" fmla="*/ 28070 w 444259"/>
                <a:gd name="connsiteY16" fmla="*/ 439762 h 444375"/>
                <a:gd name="connsiteX17" fmla="*/ 28386 w 444259"/>
                <a:gd name="connsiteY17" fmla="*/ 439442 h 444375"/>
                <a:gd name="connsiteX18" fmla="*/ 53908 w 444259"/>
                <a:gd name="connsiteY18" fmla="*/ 413723 h 444375"/>
                <a:gd name="connsiteX19" fmla="*/ 53908 w 444259"/>
                <a:gd name="connsiteY19" fmla="*/ 413723 h 444375"/>
                <a:gd name="connsiteX20" fmla="*/ 101223 w 444259"/>
                <a:gd name="connsiteY20" fmla="*/ 413723 h 444375"/>
                <a:gd name="connsiteX21" fmla="*/ 105150 w 444259"/>
                <a:gd name="connsiteY21" fmla="*/ 409992 h 444375"/>
                <a:gd name="connsiteX22" fmla="*/ 356451 w 444259"/>
                <a:gd name="connsiteY22" fmla="*/ 159280 h 444375"/>
                <a:gd name="connsiteX23" fmla="*/ 376084 w 444259"/>
                <a:gd name="connsiteY23" fmla="*/ 178913 h 444375"/>
                <a:gd name="connsiteX24" fmla="*/ 407497 w 444259"/>
                <a:gd name="connsiteY24" fmla="*/ 179148 h 444375"/>
                <a:gd name="connsiteX25" fmla="*/ 407692 w 444259"/>
                <a:gd name="connsiteY25" fmla="*/ 178913 h 444375"/>
                <a:gd name="connsiteX26" fmla="*/ 415546 w 444259"/>
                <a:gd name="connsiteY26" fmla="*/ 171060 h 444375"/>
                <a:gd name="connsiteX27" fmla="*/ 415743 w 444259"/>
                <a:gd name="connsiteY27" fmla="*/ 139686 h 444375"/>
                <a:gd name="connsiteX28" fmla="*/ 415546 w 444259"/>
                <a:gd name="connsiteY28" fmla="*/ 139451 h 444375"/>
                <a:gd name="connsiteX29" fmla="*/ 395913 w 444259"/>
                <a:gd name="connsiteY29" fmla="*/ 119818 h 444375"/>
                <a:gd name="connsiteX30" fmla="*/ 429682 w 444259"/>
                <a:gd name="connsiteY30" fmla="*/ 85853 h 444375"/>
                <a:gd name="connsiteX31" fmla="*/ 429682 w 444259"/>
                <a:gd name="connsiteY31" fmla="*/ 15174 h 444375"/>
                <a:gd name="connsiteX32" fmla="*/ 226874 w 444259"/>
                <a:gd name="connsiteY32" fmla="*/ 240953 h 444375"/>
                <a:gd name="connsiteX33" fmla="*/ 204492 w 444259"/>
                <a:gd name="connsiteY33" fmla="*/ 241640 h 444375"/>
                <a:gd name="connsiteX34" fmla="*/ 203707 w 444259"/>
                <a:gd name="connsiteY34" fmla="*/ 240953 h 444375"/>
                <a:gd name="connsiteX35" fmla="*/ 203707 w 444259"/>
                <a:gd name="connsiteY35" fmla="*/ 217631 h 444375"/>
                <a:gd name="connsiteX36" fmla="*/ 203707 w 444259"/>
                <a:gd name="connsiteY36" fmla="*/ 217590 h 444375"/>
                <a:gd name="connsiteX37" fmla="*/ 290878 w 444259"/>
                <a:gd name="connsiteY37" fmla="*/ 130223 h 444375"/>
                <a:gd name="connsiteX38" fmla="*/ 314241 w 444259"/>
                <a:gd name="connsiteY38" fmla="*/ 153586 h 444375"/>
                <a:gd name="connsiteX39" fmla="*/ 226874 w 444259"/>
                <a:gd name="connsiteY39" fmla="*/ 240953 h 4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4259" h="444375">
                  <a:moveTo>
                    <a:pt x="429682" y="14585"/>
                  </a:moveTo>
                  <a:cubicBezTo>
                    <a:pt x="410245" y="-4862"/>
                    <a:pt x="378636" y="-4862"/>
                    <a:pt x="359200" y="14585"/>
                  </a:cubicBezTo>
                  <a:lnTo>
                    <a:pt x="325235" y="48550"/>
                  </a:lnTo>
                  <a:lnTo>
                    <a:pt x="305602" y="28917"/>
                  </a:lnTo>
                  <a:cubicBezTo>
                    <a:pt x="296964" y="20189"/>
                    <a:pt x="283024" y="20083"/>
                    <a:pt x="274189" y="28682"/>
                  </a:cubicBezTo>
                  <a:cubicBezTo>
                    <a:pt x="274189" y="28760"/>
                    <a:pt x="273992" y="28838"/>
                    <a:pt x="273992" y="28917"/>
                  </a:cubicBezTo>
                  <a:lnTo>
                    <a:pt x="266140" y="36770"/>
                  </a:lnTo>
                  <a:cubicBezTo>
                    <a:pt x="257501" y="45369"/>
                    <a:pt x="257305" y="59416"/>
                    <a:pt x="265943" y="68144"/>
                  </a:cubicBezTo>
                  <a:cubicBezTo>
                    <a:pt x="265943" y="68222"/>
                    <a:pt x="266140" y="68301"/>
                    <a:pt x="266140" y="68379"/>
                  </a:cubicBezTo>
                  <a:lnTo>
                    <a:pt x="285773" y="88012"/>
                  </a:lnTo>
                  <a:lnTo>
                    <a:pt x="30545" y="343240"/>
                  </a:lnTo>
                  <a:cubicBezTo>
                    <a:pt x="43345" y="356418"/>
                    <a:pt x="43345" y="377378"/>
                    <a:pt x="30545" y="390556"/>
                  </a:cubicBezTo>
                  <a:lnTo>
                    <a:pt x="30545" y="390556"/>
                  </a:lnTo>
                  <a:lnTo>
                    <a:pt x="5022" y="416078"/>
                  </a:lnTo>
                  <a:cubicBezTo>
                    <a:pt x="-1438" y="422196"/>
                    <a:pt x="-1693" y="432386"/>
                    <a:pt x="4414" y="438837"/>
                  </a:cubicBezTo>
                  <a:cubicBezTo>
                    <a:pt x="4610" y="439045"/>
                    <a:pt x="4805" y="439245"/>
                    <a:pt x="5022" y="439442"/>
                  </a:cubicBezTo>
                  <a:cubicBezTo>
                    <a:pt x="11304" y="445893"/>
                    <a:pt x="21612" y="446036"/>
                    <a:pt x="28070" y="439762"/>
                  </a:cubicBezTo>
                  <a:cubicBezTo>
                    <a:pt x="28169" y="439658"/>
                    <a:pt x="28287" y="439550"/>
                    <a:pt x="28386" y="439442"/>
                  </a:cubicBezTo>
                  <a:lnTo>
                    <a:pt x="53908" y="413723"/>
                  </a:lnTo>
                  <a:lnTo>
                    <a:pt x="53908" y="413723"/>
                  </a:lnTo>
                  <a:cubicBezTo>
                    <a:pt x="67081" y="400930"/>
                    <a:pt x="88050" y="400930"/>
                    <a:pt x="101223" y="413723"/>
                  </a:cubicBezTo>
                  <a:lnTo>
                    <a:pt x="105150" y="409992"/>
                  </a:lnTo>
                  <a:lnTo>
                    <a:pt x="356451" y="159280"/>
                  </a:lnTo>
                  <a:lnTo>
                    <a:pt x="376084" y="178913"/>
                  </a:lnTo>
                  <a:cubicBezTo>
                    <a:pt x="384722" y="187642"/>
                    <a:pt x="398662" y="187748"/>
                    <a:pt x="407497" y="179148"/>
                  </a:cubicBezTo>
                  <a:cubicBezTo>
                    <a:pt x="407497" y="179070"/>
                    <a:pt x="407692" y="178991"/>
                    <a:pt x="407692" y="178913"/>
                  </a:cubicBezTo>
                  <a:lnTo>
                    <a:pt x="415546" y="171060"/>
                  </a:lnTo>
                  <a:cubicBezTo>
                    <a:pt x="424185" y="162460"/>
                    <a:pt x="424381" y="148415"/>
                    <a:pt x="415743" y="139686"/>
                  </a:cubicBezTo>
                  <a:cubicBezTo>
                    <a:pt x="415743" y="139608"/>
                    <a:pt x="415546" y="139529"/>
                    <a:pt x="415546" y="139451"/>
                  </a:cubicBezTo>
                  <a:lnTo>
                    <a:pt x="395913" y="119818"/>
                  </a:lnTo>
                  <a:lnTo>
                    <a:pt x="429682" y="85853"/>
                  </a:lnTo>
                  <a:cubicBezTo>
                    <a:pt x="449119" y="66316"/>
                    <a:pt x="449119" y="34711"/>
                    <a:pt x="429682" y="15174"/>
                  </a:cubicBezTo>
                  <a:close/>
                  <a:moveTo>
                    <a:pt x="226874" y="240953"/>
                  </a:moveTo>
                  <a:cubicBezTo>
                    <a:pt x="220788" y="247349"/>
                    <a:pt x="210775" y="247657"/>
                    <a:pt x="204492" y="241640"/>
                  </a:cubicBezTo>
                  <a:cubicBezTo>
                    <a:pt x="204099" y="241418"/>
                    <a:pt x="203904" y="241188"/>
                    <a:pt x="203707" y="240953"/>
                  </a:cubicBezTo>
                  <a:cubicBezTo>
                    <a:pt x="197247" y="234523"/>
                    <a:pt x="197228" y="224082"/>
                    <a:pt x="203707" y="217631"/>
                  </a:cubicBezTo>
                  <a:cubicBezTo>
                    <a:pt x="203707" y="217617"/>
                    <a:pt x="203707" y="217603"/>
                    <a:pt x="203707" y="217590"/>
                  </a:cubicBezTo>
                  <a:lnTo>
                    <a:pt x="290878" y="130223"/>
                  </a:lnTo>
                  <a:lnTo>
                    <a:pt x="314241" y="153586"/>
                  </a:lnTo>
                  <a:lnTo>
                    <a:pt x="226874" y="240953"/>
                  </a:lnTo>
                  <a:close/>
                </a:path>
              </a:pathLst>
            </a:custGeom>
            <a:solidFill>
              <a:schemeClr val="bg1"/>
            </a:solidFill>
            <a:ln w="19627" cap="flat">
              <a:noFill/>
              <a:prstDash val="solid"/>
              <a:miter/>
            </a:ln>
          </p:spPr>
          <p:txBody>
            <a:bodyPr rtlCol="0" anchor="ctr"/>
            <a:lstStyle/>
            <a:p>
              <a:endParaRPr lang="en-AU"/>
            </a:p>
          </p:txBody>
        </p:sp>
      </p:grpSp>
    </p:spTree>
    <p:extLst>
      <p:ext uri="{BB962C8B-B14F-4D97-AF65-F5344CB8AC3E}">
        <p14:creationId xmlns:p14="http://schemas.microsoft.com/office/powerpoint/2010/main" val="24408491"/>
      </p:ext>
    </p:extLst>
  </p:cSld>
  <p:clrMap bg1="lt1" tx1="dk1" bg2="lt2" tx2="dk2" accent1="accent1" accent2="accent2" accent3="accent3" accent4="accent4" accent5="accent5" accent6="accent6" hlink="hlink" folHlink="folHlink"/>
  <p:sldLayoutIdLst>
    <p:sldLayoutId id="2147483685" r:id="rId1"/>
    <p:sldLayoutId id="2147483710" r:id="rId2"/>
    <p:sldLayoutId id="2147483736" r:id="rId3"/>
    <p:sldLayoutId id="2147483728" r:id="rId4"/>
    <p:sldLayoutId id="2147483735" r:id="rId5"/>
    <p:sldLayoutId id="2147483813" r:id="rId6"/>
    <p:sldLayoutId id="2147483807" r:id="rId7"/>
    <p:sldLayoutId id="2147483799" r:id="rId8"/>
    <p:sldLayoutId id="2147483729" r:id="rId9"/>
    <p:sldLayoutId id="2147483808" r:id="rId10"/>
    <p:sldLayoutId id="2147483809" r:id="rId11"/>
    <p:sldLayoutId id="2147483715" r:id="rId12"/>
    <p:sldLayoutId id="2147483827" r:id="rId13"/>
    <p:sldLayoutId id="2147483716" r:id="rId14"/>
    <p:sldLayoutId id="2147483717" r:id="rId15"/>
    <p:sldLayoutId id="2147483718" r:id="rId16"/>
    <p:sldLayoutId id="2147483828" r:id="rId17"/>
    <p:sldLayoutId id="2147483720" r:id="rId18"/>
    <p:sldLayoutId id="2147483711" r:id="rId19"/>
    <p:sldLayoutId id="2147483712" r:id="rId20"/>
    <p:sldLayoutId id="2147483723" r:id="rId21"/>
    <p:sldLayoutId id="2147483722" r:id="rId22"/>
    <p:sldLayoutId id="2147483690" r:id="rId23"/>
    <p:sldLayoutId id="2147483709" r:id="rId24"/>
    <p:sldLayoutId id="2147483713" r:id="rId25"/>
    <p:sldLayoutId id="2147483714" r:id="rId26"/>
    <p:sldLayoutId id="2147483724" r:id="rId27"/>
    <p:sldLayoutId id="2147483705" r:id="rId28"/>
    <p:sldLayoutId id="2147483730" r:id="rId29"/>
    <p:sldLayoutId id="2147483725" r:id="rId30"/>
    <p:sldLayoutId id="2147483743" r:id="rId31"/>
    <p:sldLayoutId id="2147483769" r:id="rId32"/>
    <p:sldLayoutId id="2147483836" r:id="rId33"/>
    <p:sldLayoutId id="2147483751" r:id="rId34"/>
    <p:sldLayoutId id="2147483731" r:id="rId35"/>
    <p:sldLayoutId id="2147483726" r:id="rId36"/>
    <p:sldLayoutId id="2147483741" r:id="rId37"/>
    <p:sldLayoutId id="2147483738" r:id="rId38"/>
    <p:sldLayoutId id="2147483740" r:id="rId39"/>
    <p:sldLayoutId id="2147483727" r:id="rId40"/>
    <p:sldLayoutId id="2147483732" r:id="rId41"/>
    <p:sldLayoutId id="2147483804" r:id="rId42"/>
    <p:sldLayoutId id="2147483806" r:id="rId43"/>
    <p:sldLayoutId id="2147483753" r:id="rId44"/>
    <p:sldLayoutId id="2147483829" r:id="rId45"/>
    <p:sldLayoutId id="2147483805" r:id="rId46"/>
    <p:sldLayoutId id="2147483837" r:id="rId47"/>
    <p:sldLayoutId id="2147483839" r:id="rId48"/>
    <p:sldLayoutId id="2147483840" r:id="rId49"/>
    <p:sldLayoutId id="2147483719" r:id="rId50"/>
    <p:sldLayoutId id="2147483745" r:id="rId51"/>
    <p:sldLayoutId id="2147483756" r:id="rId52"/>
    <p:sldLayoutId id="2147483746" r:id="rId53"/>
    <p:sldLayoutId id="2147483754" r:id="rId54"/>
    <p:sldLayoutId id="2147483748" r:id="rId55"/>
    <p:sldLayoutId id="2147483800" r:id="rId56"/>
    <p:sldLayoutId id="2147483801" r:id="rId57"/>
    <p:sldLayoutId id="2147483841" r:id="rId58"/>
  </p:sldLayoutIdLst>
  <p:hf hdr="0" ftr="0" dt="0"/>
  <p:txStyles>
    <p:titleStyle>
      <a:lvl1pPr algn="l" defTabSz="312077" rtl="0" eaLnBrk="1" latinLnBrk="0" hangingPunct="1">
        <a:lnSpc>
          <a:spcPct val="90000"/>
        </a:lnSpc>
        <a:spcBef>
          <a:spcPct val="0"/>
        </a:spcBef>
        <a:buNone/>
        <a:defRPr sz="2063" kern="1200">
          <a:solidFill>
            <a:schemeClr val="bg2"/>
          </a:solidFill>
          <a:latin typeface="+mj-lt"/>
          <a:ea typeface="+mj-ea"/>
          <a:cs typeface="+mj-cs"/>
        </a:defRPr>
      </a:lvl1pPr>
    </p:titleStyle>
    <p:bodyStyle>
      <a:lvl1pPr marL="0" indent="0" algn="l" defTabSz="180000" rtl="0" eaLnBrk="1" latinLnBrk="0" hangingPunct="1">
        <a:lnSpc>
          <a:spcPct val="114000"/>
        </a:lnSpc>
        <a:spcBef>
          <a:spcPts val="0"/>
        </a:spcBef>
        <a:spcAft>
          <a:spcPts val="239"/>
        </a:spcAft>
        <a:buFont typeface="Arial" panose="020B0604020202020204" pitchFamily="34" charset="0"/>
        <a:buNone/>
        <a:defRPr sz="1201" kern="1200" spc="-7" baseline="0">
          <a:solidFill>
            <a:schemeClr val="tx2"/>
          </a:solidFill>
          <a:latin typeface="+mn-lt"/>
          <a:ea typeface="+mn-ea"/>
          <a:cs typeface="+mn-cs"/>
        </a:defRPr>
      </a:lvl1pPr>
      <a:lvl2pPr marL="0" indent="0" algn="l" defTabSz="180000" rtl="0" eaLnBrk="1" latinLnBrk="0" hangingPunct="1">
        <a:lnSpc>
          <a:spcPct val="114000"/>
        </a:lnSpc>
        <a:spcBef>
          <a:spcPts val="239"/>
        </a:spcBef>
        <a:spcAft>
          <a:spcPts val="239"/>
        </a:spcAft>
        <a:buFont typeface="Arial" panose="020B0604020202020204" pitchFamily="34" charset="0"/>
        <a:buNone/>
        <a:defRPr sz="1201" b="1" kern="1200">
          <a:solidFill>
            <a:schemeClr val="bg2"/>
          </a:solidFill>
          <a:latin typeface="+mn-lt"/>
          <a:ea typeface="+mn-ea"/>
          <a:cs typeface="+mn-cs"/>
        </a:defRPr>
      </a:lvl2pPr>
      <a:lvl3pPr marL="180000" indent="-180000" algn="l" defTabSz="180000" rtl="0" eaLnBrk="1" latinLnBrk="0" hangingPunct="1">
        <a:lnSpc>
          <a:spcPct val="113000"/>
        </a:lnSpc>
        <a:spcBef>
          <a:spcPts val="0"/>
        </a:spcBef>
        <a:spcAft>
          <a:spcPts val="239"/>
        </a:spcAft>
        <a:buClr>
          <a:schemeClr val="bg2"/>
        </a:buClr>
        <a:buFont typeface="Arial" panose="020B0604020202020204" pitchFamily="34" charset="0"/>
        <a:buChar char="—"/>
        <a:defRPr sz="1201" kern="1200" spc="-7" baseline="0">
          <a:solidFill>
            <a:schemeClr val="tx2"/>
          </a:solidFill>
          <a:latin typeface="+mn-lt"/>
          <a:ea typeface="+mn-ea"/>
          <a:cs typeface="+mn-cs"/>
        </a:defRPr>
      </a:lvl3pPr>
      <a:lvl4pPr marL="360000" indent="-180000" algn="l" defTabSz="180000" rtl="0" eaLnBrk="1" latinLnBrk="0" hangingPunct="1">
        <a:lnSpc>
          <a:spcPct val="113000"/>
        </a:lnSpc>
        <a:spcBef>
          <a:spcPts val="0"/>
        </a:spcBef>
        <a:spcAft>
          <a:spcPts val="239"/>
        </a:spcAft>
        <a:buClr>
          <a:schemeClr val="bg2"/>
        </a:buClr>
        <a:buFont typeface="Arial" panose="020B0604020202020204" pitchFamily="34" charset="0"/>
        <a:buChar char="—"/>
        <a:defRPr sz="1201" kern="1200">
          <a:solidFill>
            <a:schemeClr val="tx2"/>
          </a:solidFill>
          <a:latin typeface="+mn-lt"/>
          <a:ea typeface="+mn-ea"/>
          <a:cs typeface="+mn-cs"/>
        </a:defRPr>
      </a:lvl4pPr>
      <a:lvl5pPr marL="540000" indent="-180000" algn="l" defTabSz="180000" rtl="0" eaLnBrk="1" latinLnBrk="0" hangingPunct="1">
        <a:lnSpc>
          <a:spcPct val="113000"/>
        </a:lnSpc>
        <a:spcBef>
          <a:spcPts val="0"/>
        </a:spcBef>
        <a:spcAft>
          <a:spcPts val="239"/>
        </a:spcAft>
        <a:buClr>
          <a:schemeClr val="bg2"/>
        </a:buClr>
        <a:buFont typeface="Arial" panose="020B0604020202020204" pitchFamily="34" charset="0"/>
        <a:buChar char="—"/>
        <a:defRPr sz="1201" kern="1200" spc="-7" baseline="0">
          <a:solidFill>
            <a:schemeClr val="tx2"/>
          </a:solidFill>
          <a:latin typeface="+mn-lt"/>
          <a:ea typeface="+mn-ea"/>
          <a:cs typeface="+mn-cs"/>
        </a:defRPr>
      </a:lvl5pPr>
      <a:lvl6pPr marL="720000" indent="-180000" algn="l" defTabSz="312077" rtl="0" eaLnBrk="1" latinLnBrk="0" hangingPunct="1">
        <a:lnSpc>
          <a:spcPct val="113000"/>
        </a:lnSpc>
        <a:spcBef>
          <a:spcPts val="0"/>
        </a:spcBef>
        <a:spcAft>
          <a:spcPts val="239"/>
        </a:spcAft>
        <a:buClr>
          <a:srgbClr val="0067B1"/>
        </a:buClr>
        <a:buFont typeface="Arial" panose="020B0604020202020204" pitchFamily="34" charset="0"/>
        <a:buChar char="—"/>
        <a:defRPr sz="1200" kern="1200">
          <a:solidFill>
            <a:schemeClr val="tx2"/>
          </a:solidFill>
          <a:latin typeface="+mn-lt"/>
          <a:ea typeface="+mn-ea"/>
          <a:cs typeface="+mn-cs"/>
        </a:defRPr>
      </a:lvl6pPr>
      <a:lvl7pPr marL="900000" indent="-180000" algn="l" defTabSz="312077" rtl="0" eaLnBrk="1" latinLnBrk="0" hangingPunct="1">
        <a:lnSpc>
          <a:spcPct val="113000"/>
        </a:lnSpc>
        <a:spcBef>
          <a:spcPts val="0"/>
        </a:spcBef>
        <a:spcAft>
          <a:spcPts val="239"/>
        </a:spcAft>
        <a:buClr>
          <a:srgbClr val="0067B1"/>
        </a:buClr>
        <a:buFont typeface="Arial" panose="020B0604020202020204" pitchFamily="34" charset="0"/>
        <a:buChar char="—"/>
        <a:defRPr sz="1200" kern="1200">
          <a:solidFill>
            <a:schemeClr val="tx2"/>
          </a:solidFill>
          <a:latin typeface="+mn-lt"/>
          <a:ea typeface="+mn-ea"/>
          <a:cs typeface="+mn-cs"/>
        </a:defRPr>
      </a:lvl7pPr>
      <a:lvl8pPr marL="1080000" indent="-180000" algn="l" defTabSz="312077" rtl="0" eaLnBrk="1" latinLnBrk="0" hangingPunct="1">
        <a:lnSpc>
          <a:spcPct val="113000"/>
        </a:lnSpc>
        <a:spcBef>
          <a:spcPts val="0"/>
        </a:spcBef>
        <a:spcAft>
          <a:spcPts val="239"/>
        </a:spcAft>
        <a:buClr>
          <a:srgbClr val="0067B1"/>
        </a:buClr>
        <a:buFont typeface="Arial" panose="020B0604020202020204" pitchFamily="34" charset="0"/>
        <a:buChar char="—"/>
        <a:defRPr sz="1200" kern="1200">
          <a:solidFill>
            <a:schemeClr val="tx2"/>
          </a:solidFill>
          <a:latin typeface="+mn-lt"/>
          <a:ea typeface="+mn-ea"/>
          <a:cs typeface="+mn-cs"/>
        </a:defRPr>
      </a:lvl8pPr>
      <a:lvl9pPr marL="1260000" indent="-180000" algn="l" defTabSz="312077" rtl="0" eaLnBrk="1" latinLnBrk="0" hangingPunct="1">
        <a:lnSpc>
          <a:spcPct val="113000"/>
        </a:lnSpc>
        <a:spcBef>
          <a:spcPts val="0"/>
        </a:spcBef>
        <a:spcAft>
          <a:spcPts val="239"/>
        </a:spcAft>
        <a:buClr>
          <a:srgbClr val="0067B1"/>
        </a:buClr>
        <a:buFont typeface="Arial" panose="020B0604020202020204" pitchFamily="34" charset="0"/>
        <a:buChar char="—"/>
        <a:defRPr sz="1200" kern="1200">
          <a:solidFill>
            <a:schemeClr val="tx2"/>
          </a:solidFill>
          <a:latin typeface="+mn-lt"/>
          <a:ea typeface="+mn-ea"/>
          <a:cs typeface="+mn-cs"/>
        </a:defRPr>
      </a:lvl9pPr>
    </p:bodyStyle>
    <p:otherStyle>
      <a:defPPr>
        <a:defRPr lang="en-US"/>
      </a:defPPr>
      <a:lvl1pPr marL="0" algn="l" defTabSz="312077" rtl="0" eaLnBrk="1" latinLnBrk="0" hangingPunct="1">
        <a:defRPr sz="614" kern="1200">
          <a:solidFill>
            <a:schemeClr val="tx1"/>
          </a:solidFill>
          <a:latin typeface="+mn-lt"/>
          <a:ea typeface="+mn-ea"/>
          <a:cs typeface="+mn-cs"/>
        </a:defRPr>
      </a:lvl1pPr>
      <a:lvl2pPr marL="156038" algn="l" defTabSz="312077" rtl="0" eaLnBrk="1" latinLnBrk="0" hangingPunct="1">
        <a:defRPr sz="614" kern="1200">
          <a:solidFill>
            <a:schemeClr val="tx1"/>
          </a:solidFill>
          <a:latin typeface="+mn-lt"/>
          <a:ea typeface="+mn-ea"/>
          <a:cs typeface="+mn-cs"/>
        </a:defRPr>
      </a:lvl2pPr>
      <a:lvl3pPr marL="312077" algn="l" defTabSz="312077" rtl="0" eaLnBrk="1" latinLnBrk="0" hangingPunct="1">
        <a:defRPr sz="614" kern="1200">
          <a:solidFill>
            <a:schemeClr val="tx1"/>
          </a:solidFill>
          <a:latin typeface="+mn-lt"/>
          <a:ea typeface="+mn-ea"/>
          <a:cs typeface="+mn-cs"/>
        </a:defRPr>
      </a:lvl3pPr>
      <a:lvl4pPr marL="468115" algn="l" defTabSz="312077" rtl="0" eaLnBrk="1" latinLnBrk="0" hangingPunct="1">
        <a:defRPr sz="614" kern="1200">
          <a:solidFill>
            <a:schemeClr val="tx1"/>
          </a:solidFill>
          <a:latin typeface="+mn-lt"/>
          <a:ea typeface="+mn-ea"/>
          <a:cs typeface="+mn-cs"/>
        </a:defRPr>
      </a:lvl4pPr>
      <a:lvl5pPr marL="624154" algn="l" defTabSz="312077" rtl="0" eaLnBrk="1" latinLnBrk="0" hangingPunct="1">
        <a:defRPr sz="614" kern="1200">
          <a:solidFill>
            <a:schemeClr val="tx1"/>
          </a:solidFill>
          <a:latin typeface="+mn-lt"/>
          <a:ea typeface="+mn-ea"/>
          <a:cs typeface="+mn-cs"/>
        </a:defRPr>
      </a:lvl5pPr>
      <a:lvl6pPr marL="780192" algn="l" defTabSz="312077" rtl="0" eaLnBrk="1" latinLnBrk="0" hangingPunct="1">
        <a:defRPr sz="614" kern="1200">
          <a:solidFill>
            <a:schemeClr val="tx1"/>
          </a:solidFill>
          <a:latin typeface="+mn-lt"/>
          <a:ea typeface="+mn-ea"/>
          <a:cs typeface="+mn-cs"/>
        </a:defRPr>
      </a:lvl6pPr>
      <a:lvl7pPr marL="936231" algn="l" defTabSz="312077" rtl="0" eaLnBrk="1" latinLnBrk="0" hangingPunct="1">
        <a:defRPr sz="614" kern="1200">
          <a:solidFill>
            <a:schemeClr val="tx1"/>
          </a:solidFill>
          <a:latin typeface="+mn-lt"/>
          <a:ea typeface="+mn-ea"/>
          <a:cs typeface="+mn-cs"/>
        </a:defRPr>
      </a:lvl7pPr>
      <a:lvl8pPr marL="1092269" algn="l" defTabSz="312077" rtl="0" eaLnBrk="1" latinLnBrk="0" hangingPunct="1">
        <a:defRPr sz="614" kern="1200">
          <a:solidFill>
            <a:schemeClr val="tx1"/>
          </a:solidFill>
          <a:latin typeface="+mn-lt"/>
          <a:ea typeface="+mn-ea"/>
          <a:cs typeface="+mn-cs"/>
        </a:defRPr>
      </a:lvl8pPr>
      <a:lvl9pPr marL="1248307" algn="l" defTabSz="312077" rtl="0" eaLnBrk="1" latinLnBrk="0" hangingPunct="1">
        <a:defRPr sz="614" kern="1200">
          <a:solidFill>
            <a:schemeClr val="tx1"/>
          </a:solidFill>
          <a:latin typeface="+mn-lt"/>
          <a:ea typeface="+mn-ea"/>
          <a:cs typeface="+mn-cs"/>
        </a:defRPr>
      </a:lvl9pPr>
    </p:otherStyle>
  </p:txStyles>
  <p:extLst>
    <p:ext uri="{27BBF7A9-308A-43DC-89C8-2F10F3537804}">
      <p15:sldGuideLst xmlns:p15="http://schemas.microsoft.com/office/powerpoint/2012/main">
        <p15:guide id="7" pos="306" userDrawn="1">
          <p15:clr>
            <a:srgbClr val="F26B43"/>
          </p15:clr>
        </p15:guide>
        <p15:guide id="8" orient="horz" pos="298" userDrawn="1">
          <p15:clr>
            <a:srgbClr val="F26B43"/>
          </p15:clr>
        </p15:guide>
        <p15:guide id="9" orient="horz" pos="685" userDrawn="1">
          <p15:clr>
            <a:srgbClr val="F26B43"/>
          </p15:clr>
        </p15:guide>
        <p15:guide id="10" pos="5538" userDrawn="1">
          <p15:clr>
            <a:srgbClr val="F26B43"/>
          </p15:clr>
        </p15:guide>
        <p15:guide id="11" orient="horz" pos="3028" userDrawn="1">
          <p15:clr>
            <a:srgbClr val="F26B43"/>
          </p15:clr>
        </p15:guide>
        <p15:guide id="12" orient="horz" pos="2938" userDrawn="1">
          <p15:clr>
            <a:srgbClr val="F26B43"/>
          </p15:clr>
        </p15:guide>
        <p15:guide id="13" orient="horz" pos="451" userDrawn="1">
          <p15:clr>
            <a:srgbClr val="F26B43"/>
          </p15:clr>
        </p15:guide>
        <p15:guide id="14" orient="horz" pos="267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5.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hyperlink" Target="https://williambuck.com/aboutus/transparency-report/" TargetMode="External"/><Relationship Id="rId2" Type="http://schemas.openxmlformats.org/officeDocument/2006/relationships/notesSlide" Target="../notesSlides/notesSlide13.xml"/><Relationship Id="rId1" Type="http://schemas.openxmlformats.org/officeDocument/2006/relationships/slideLayout" Target="../slideLayouts/slideLayout44.xml"/><Relationship Id="rId5" Type="http://schemas.openxmlformats.org/officeDocument/2006/relationships/image" Target="../media/image21.sv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oag.parliament.nz/good-practice/conflicts-of-interest" TargetMode="External"/><Relationship Id="rId2" Type="http://schemas.openxmlformats.org/officeDocument/2006/relationships/notesSlide" Target="../notesSlides/notesSlide14.xml"/><Relationship Id="rId1" Type="http://schemas.openxmlformats.org/officeDocument/2006/relationships/slideLayout" Target="../slideLayouts/slideLayout44.xml"/><Relationship Id="rId5" Type="http://schemas.openxmlformats.org/officeDocument/2006/relationships/image" Target="../media/image21.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hyperlink" Target="https://oag.parliament.nz/2020/sensitive-expenditure" TargetMode="External"/><Relationship Id="rId3" Type="http://schemas.openxmlformats.org/officeDocument/2006/relationships/hyperlink" Target="https://aus01.safelinks.protection.outlook.com/?url=https%3A%2F%2Fwww.education.govt.nz%2Fschool%2Ffunding-and-financials%2Fschool-finances%2F%23%3A~%3Atext%3DZIP%252C%252087%2520KB%255D-%2CCyclical%2520Maintenance%2520Provision%2520Resources%2C-The%2520Cyclical%2520Maintenance&amp;data=04%7C01%7CJane.Rogers%40oag.parliament.nz%7Cbd8e1f4e460f4da8cc6408da174eae7e%7Cbb2c152e30d940d5a418874d0f8af670%7C0%7C0%7C637847923954807475%7CUnknown%7CTWFpbGZsb3d8eyJWIjoiMC4wLjAwMDAiLCJQIjoiV2luMzIiLCJBTiI6Ik1haWwiLCJXVCI6Mn0%3D%7C3000&amp;sdata=nW7BgMT37O06C77jLcsjODOnsRjVe5EYfvNR2rGzSnY%3D&amp;reserved=0" TargetMode="External"/><Relationship Id="rId7" Type="http://schemas.openxmlformats.org/officeDocument/2006/relationships/hyperlink" Target="https://www.edpay.govt.nz/includes/download.ashx?ID=162146" TargetMode="External"/><Relationship Id="rId2" Type="http://schemas.openxmlformats.org/officeDocument/2006/relationships/notesSlide" Target="../notesSlides/notesSlide15.xml"/><Relationship Id="rId1" Type="http://schemas.openxmlformats.org/officeDocument/2006/relationships/slideLayout" Target="../slideLayouts/slideLayout44.xml"/><Relationship Id="rId6" Type="http://schemas.openxmlformats.org/officeDocument/2006/relationships/hyperlink" Target="https://assets.education.govt.nz/public/Financial-Information-for-Schools-Handbook-April-2023.pdf" TargetMode="External"/><Relationship Id="rId11" Type="http://schemas.openxmlformats.org/officeDocument/2006/relationships/image" Target="../media/image21.svg"/><Relationship Id="rId5" Type="http://schemas.openxmlformats.org/officeDocument/2006/relationships/hyperlink" Target="https://linkprotect.cudasvc.com/url?a=https%3a%2f%2fgovt.us3.list-manage.com%2ftrack%2fclick%3fu%3d2f59fcd18a691d315b5a045cb%26id%3dc08dc97645%26e%3d88a0757f85&amp;c=E,1,v6wnbI8fuV7QL60V0lgYpCsoRD926kS82TuWSy4EdZEQFPLgDtlAha65KIPUYzzz5TVm6n6Y_QowYOS5RdERrf6uG7mBVlONy3wZPmTN4XiP&amp;typo=1" TargetMode="External"/><Relationship Id="rId10" Type="http://schemas.openxmlformats.org/officeDocument/2006/relationships/image" Target="../media/image20.png"/><Relationship Id="rId4" Type="http://schemas.openxmlformats.org/officeDocument/2006/relationships/hyperlink" Target="https://oag.parliament.nz/good-practice/fraud" TargetMode="External"/><Relationship Id="rId9" Type="http://schemas.openxmlformats.org/officeDocument/2006/relationships/hyperlink" Target="https://oag.parliament.nz/good-practice/sensitive-expenditure/the-basic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504A945-5C18-2D29-E60E-820898600FDC}"/>
              </a:ext>
            </a:extLst>
          </p:cNvPr>
          <p:cNvPicPr>
            <a:picLocks noGrp="1" noChangeAspect="1"/>
          </p:cNvPicPr>
          <p:nvPr>
            <p:ph type="pic" sz="quarter" idx="12"/>
          </p:nvPr>
        </p:nvPicPr>
        <p:blipFill rotWithShape="1">
          <a:blip r:embed="rId3"/>
          <a:srcRect t="12553" b="12553"/>
          <a:stretch/>
        </p:blipFill>
        <p:spPr>
          <a:xfrm>
            <a:off x="20" y="10"/>
            <a:ext cx="9143980" cy="3852156"/>
          </a:xfrm>
          <a:noFill/>
        </p:spPr>
      </p:pic>
      <p:sp>
        <p:nvSpPr>
          <p:cNvPr id="16" name="Text Placeholder 2">
            <a:extLst>
              <a:ext uri="{FF2B5EF4-FFF2-40B4-BE49-F238E27FC236}">
                <a16:creationId xmlns:a16="http://schemas.microsoft.com/office/drawing/2014/main" id="{BCD0633D-9B1C-2BA1-28DB-F1C1FA6C9641}"/>
              </a:ext>
            </a:extLst>
          </p:cNvPr>
          <p:cNvSpPr>
            <a:spLocks noGrp="1"/>
          </p:cNvSpPr>
          <p:nvPr>
            <p:ph type="body" sz="quarter" idx="11"/>
          </p:nvPr>
        </p:nvSpPr>
        <p:spPr>
          <a:xfrm>
            <a:off x="0" y="0"/>
            <a:ext cx="9144000" cy="3861356"/>
          </a:xfrm>
        </p:spPr>
        <p:txBody>
          <a:bodyPr/>
          <a:lstStyle/>
          <a:p>
            <a:endParaRPr lang="en-US"/>
          </a:p>
        </p:txBody>
      </p:sp>
      <p:sp>
        <p:nvSpPr>
          <p:cNvPr id="2" name="Title 1">
            <a:extLst>
              <a:ext uri="{FF2B5EF4-FFF2-40B4-BE49-F238E27FC236}">
                <a16:creationId xmlns:a16="http://schemas.microsoft.com/office/drawing/2014/main" id="{94B4186C-0975-460F-85BE-B04214B8C764}"/>
              </a:ext>
            </a:extLst>
          </p:cNvPr>
          <p:cNvSpPr>
            <a:spLocks noGrp="1"/>
          </p:cNvSpPr>
          <p:nvPr>
            <p:ph type="ctrTitle"/>
          </p:nvPr>
        </p:nvSpPr>
        <p:spPr>
          <a:xfrm>
            <a:off x="498475" y="1041211"/>
            <a:ext cx="6535888" cy="1564383"/>
          </a:xfrm>
        </p:spPr>
        <p:txBody>
          <a:bodyPr anchor="t">
            <a:normAutofit/>
          </a:bodyPr>
          <a:lstStyle/>
          <a:p>
            <a:r>
              <a:rPr lang="en-US" dirty="0"/>
              <a:t>Blind and Low Vision Education Network NZ</a:t>
            </a:r>
            <a:endParaRPr lang="en-AU" dirty="0"/>
          </a:p>
        </p:txBody>
      </p:sp>
      <p:sp>
        <p:nvSpPr>
          <p:cNvPr id="4" name="Text Placeholder 3">
            <a:extLst>
              <a:ext uri="{FF2B5EF4-FFF2-40B4-BE49-F238E27FC236}">
                <a16:creationId xmlns:a16="http://schemas.microsoft.com/office/drawing/2014/main" id="{172FCC2A-76A2-7AD7-CA18-7754996E6362}"/>
              </a:ext>
            </a:extLst>
          </p:cNvPr>
          <p:cNvSpPr>
            <a:spLocks noGrp="1"/>
          </p:cNvSpPr>
          <p:nvPr>
            <p:ph type="body" sz="quarter" idx="10"/>
          </p:nvPr>
        </p:nvSpPr>
        <p:spPr>
          <a:xfrm>
            <a:off x="498475" y="2877947"/>
            <a:ext cx="4247696" cy="701866"/>
          </a:xfrm>
        </p:spPr>
        <p:txBody>
          <a:bodyPr>
            <a:normAutofit/>
          </a:bodyPr>
          <a:lstStyle/>
          <a:p>
            <a:pPr>
              <a:lnSpc>
                <a:spcPct val="90000"/>
              </a:lnSpc>
              <a:spcAft>
                <a:spcPts val="600"/>
              </a:spcAft>
            </a:pPr>
            <a:r>
              <a:rPr lang="en-US" sz="1500"/>
              <a:t>Audit Closing Report to the Members of the Board</a:t>
            </a:r>
          </a:p>
          <a:p>
            <a:pPr>
              <a:lnSpc>
                <a:spcPct val="90000"/>
              </a:lnSpc>
              <a:spcAft>
                <a:spcPts val="600"/>
              </a:spcAft>
            </a:pPr>
            <a:r>
              <a:rPr lang="en-US" sz="1500"/>
              <a:t>Year ended 31 December 2023</a:t>
            </a:r>
          </a:p>
        </p:txBody>
      </p:sp>
    </p:spTree>
    <p:extLst>
      <p:ext uri="{BB962C8B-B14F-4D97-AF65-F5344CB8AC3E}">
        <p14:creationId xmlns:p14="http://schemas.microsoft.com/office/powerpoint/2010/main" val="36182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2BE60B-B46A-3C97-827C-0F85E8EE1320}"/>
              </a:ext>
            </a:extLst>
          </p:cNvPr>
          <p:cNvSpPr>
            <a:spLocks noGrp="1"/>
          </p:cNvSpPr>
          <p:nvPr>
            <p:ph type="title"/>
          </p:nvPr>
        </p:nvSpPr>
        <p:spPr/>
        <p:txBody>
          <a:bodyPr/>
          <a:lstStyle/>
          <a:p>
            <a:r>
              <a:rPr lang="en-AU" dirty="0"/>
              <a:t>Summary of adjusted and unadjusted audit differences</a:t>
            </a:r>
          </a:p>
        </p:txBody>
      </p:sp>
      <p:pic>
        <p:nvPicPr>
          <p:cNvPr id="15" name="Picture Placeholder 14">
            <a:extLst>
              <a:ext uri="{FF2B5EF4-FFF2-40B4-BE49-F238E27FC236}">
                <a16:creationId xmlns:a16="http://schemas.microsoft.com/office/drawing/2014/main" id="{D6476665-1F31-6410-137A-CFF8444B66D3}"/>
              </a:ext>
            </a:extLst>
          </p:cNvPr>
          <p:cNvPicPr>
            <a:picLocks noGrp="1" noChangeAspect="1"/>
          </p:cNvPicPr>
          <p:nvPr>
            <p:ph type="pic" sz="quarter" idx="12"/>
          </p:nvPr>
        </p:nvPicPr>
        <p:blipFill rotWithShape="1">
          <a:blip r:embed="rId3"/>
          <a:srcRect l="-51" r="59893"/>
          <a:stretch/>
        </p:blipFill>
        <p:spPr>
          <a:xfrm>
            <a:off x="6045759" y="0"/>
            <a:ext cx="3098241" cy="5143500"/>
          </a:xfrm>
        </p:spPr>
      </p:pic>
      <p:sp>
        <p:nvSpPr>
          <p:cNvPr id="5" name="Slide Number Placeholder 4">
            <a:extLst>
              <a:ext uri="{FF2B5EF4-FFF2-40B4-BE49-F238E27FC236}">
                <a16:creationId xmlns:a16="http://schemas.microsoft.com/office/drawing/2014/main" id="{083EAC45-B1E6-A9C1-6A95-DA9B04B6934C}"/>
              </a:ext>
            </a:extLst>
          </p:cNvPr>
          <p:cNvSpPr>
            <a:spLocks noGrp="1"/>
          </p:cNvSpPr>
          <p:nvPr>
            <p:ph type="sldNum" sz="quarter" idx="18"/>
          </p:nvPr>
        </p:nvSpPr>
        <p:spPr/>
        <p:txBody>
          <a:bodyPr/>
          <a:lstStyle/>
          <a:p>
            <a:fld id="{F82478CC-1281-414B-9E8B-FC26D6B2B83D}" type="slidenum">
              <a:rPr lang="en-AU" smtClean="0"/>
              <a:pPr/>
              <a:t>10</a:t>
            </a:fld>
            <a:endParaRPr lang="en-AU" dirty="0"/>
          </a:p>
        </p:txBody>
      </p:sp>
      <p:graphicFrame>
        <p:nvGraphicFramePr>
          <p:cNvPr id="12" name="Table 11">
            <a:extLst>
              <a:ext uri="{FF2B5EF4-FFF2-40B4-BE49-F238E27FC236}">
                <a16:creationId xmlns:a16="http://schemas.microsoft.com/office/drawing/2014/main" id="{4B0F8FB0-AF45-AB57-0A07-E92C7A16CB52}"/>
              </a:ext>
            </a:extLst>
          </p:cNvPr>
          <p:cNvGraphicFramePr>
            <a:graphicFrameLocks/>
          </p:cNvGraphicFramePr>
          <p:nvPr>
            <p:extLst>
              <p:ext uri="{D42A27DB-BD31-4B8C-83A1-F6EECF244321}">
                <p14:modId xmlns:p14="http://schemas.microsoft.com/office/powerpoint/2010/main" val="980299427"/>
              </p:ext>
            </p:extLst>
          </p:nvPr>
        </p:nvGraphicFramePr>
        <p:xfrm>
          <a:off x="503274" y="1535931"/>
          <a:ext cx="5076838" cy="657939"/>
        </p:xfrm>
        <a:graphic>
          <a:graphicData uri="http://schemas.openxmlformats.org/drawingml/2006/table">
            <a:tbl>
              <a:tblPr firstRow="1" bandRow="1">
                <a:tableStyleId>{0505E3EF-67EA-436B-97B2-0124C06EBD24}</a:tableStyleId>
              </a:tblPr>
              <a:tblGrid>
                <a:gridCol w="4267282">
                  <a:extLst>
                    <a:ext uri="{9D8B030D-6E8A-4147-A177-3AD203B41FA5}">
                      <a16:colId xmlns:a16="http://schemas.microsoft.com/office/drawing/2014/main" val="2767571217"/>
                    </a:ext>
                  </a:extLst>
                </a:gridCol>
                <a:gridCol w="809556">
                  <a:extLst>
                    <a:ext uri="{9D8B030D-6E8A-4147-A177-3AD203B41FA5}">
                      <a16:colId xmlns:a16="http://schemas.microsoft.com/office/drawing/2014/main" val="3435003588"/>
                    </a:ext>
                  </a:extLst>
                </a:gridCol>
              </a:tblGrid>
              <a:tr h="219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1" kern="1200" dirty="0">
                          <a:solidFill>
                            <a:schemeClr val="tx1">
                              <a:lumMod val="75000"/>
                              <a:lumOff val="25000"/>
                            </a:schemeClr>
                          </a:solidFill>
                          <a:effectLst/>
                          <a:latin typeface="Arial" panose="020B0604020202020204" pitchFamily="34" charset="0"/>
                          <a:cs typeface="Arial" panose="020B0604020202020204" pitchFamily="34" charset="0"/>
                        </a:rPr>
                        <a:t>Description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b="0" i="1" dirty="0">
                          <a:solidFill>
                            <a:schemeClr val="tx1">
                              <a:lumMod val="75000"/>
                              <a:lumOff val="25000"/>
                            </a:schemeClr>
                          </a:solidFill>
                          <a:latin typeface="Arial" panose="020B0604020202020204" pitchFamily="34" charset="0"/>
                          <a:cs typeface="Arial" panose="020B0604020202020204"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71082131"/>
                  </a:ext>
                </a:extLst>
              </a:tr>
              <a:tr h="219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1" kern="1200" dirty="0">
                          <a:solidFill>
                            <a:schemeClr val="tx1">
                              <a:lumMod val="75000"/>
                              <a:lumOff val="25000"/>
                            </a:schemeClr>
                          </a:solidFill>
                          <a:effectLst/>
                          <a:latin typeface="Arial" panose="020B0604020202020204" pitchFamily="34" charset="0"/>
                          <a:cs typeface="Arial" panose="020B0604020202020204" pitchFamily="34" charset="0"/>
                        </a:rPr>
                        <a:t>Banking Staffing </a:t>
                      </a:r>
                    </a:p>
                  </a:txBody>
                  <a:tcPr>
                    <a:lnL w="12700" cmpd="sng">
                      <a:noFill/>
                    </a:lnL>
                    <a:lnR w="12700" cmpd="sng">
                      <a:noFill/>
                    </a:lnR>
                    <a:lnT w="12700" cmpd="sng">
                      <a:noFill/>
                    </a:lnT>
                    <a:lnB w="12700" cmpd="sng">
                      <a:solidFill>
                        <a:schemeClr val="tx1"/>
                      </a:solid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b="0" i="1" dirty="0">
                          <a:solidFill>
                            <a:schemeClr val="tx1">
                              <a:lumMod val="75000"/>
                              <a:lumOff val="25000"/>
                            </a:schemeClr>
                          </a:solidFill>
                          <a:latin typeface="Arial" panose="020B0604020202020204" pitchFamily="34" charset="0"/>
                          <a:cs typeface="Arial" panose="020B0604020202020204" pitchFamily="34" charset="0"/>
                        </a:rPr>
                        <a:t>$415,599</a:t>
                      </a:r>
                    </a:p>
                  </a:txBody>
                  <a:tcPr>
                    <a:lnL w="12700" cmpd="sng">
                      <a:noFill/>
                    </a:lnL>
                    <a:lnR w="12700" cmpd="sng">
                      <a:noFill/>
                    </a:lnR>
                    <a:lnT w="12700" cmpd="sng">
                      <a:noFill/>
                    </a:lnT>
                    <a:lnB w="12700" cmpd="sng">
                      <a:solidFill>
                        <a:schemeClr val="tx1"/>
                      </a:solidFill>
                    </a:lnB>
                    <a:lnTlToBr w="12700" cmpd="sng">
                      <a:noFill/>
                      <a:prstDash val="solid"/>
                    </a:lnTlToBr>
                    <a:lnBlToTr w="12700" cmpd="sng">
                      <a:noFill/>
                      <a:prstDash val="solid"/>
                    </a:lnBlToTr>
                    <a:noFill/>
                  </a:tcPr>
                </a:tc>
                <a:extLst>
                  <a:ext uri="{0D108BD9-81ED-4DB2-BD59-A6C34878D82A}">
                    <a16:rowId xmlns:a16="http://schemas.microsoft.com/office/drawing/2014/main" val="156863093"/>
                  </a:ext>
                </a:extLst>
              </a:tr>
              <a:tr h="219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tx1">
                              <a:lumMod val="75000"/>
                              <a:lumOff val="25000"/>
                            </a:schemeClr>
                          </a:solidFill>
                          <a:effectLst/>
                          <a:latin typeface="Arial" panose="020B0604020202020204" pitchFamily="34" charset="0"/>
                          <a:cs typeface="Arial" panose="020B0604020202020204" pitchFamily="34" charset="0"/>
                        </a:rPr>
                        <a:t>Impact on Surplus/(Deficit) for the Year</a:t>
                      </a:r>
                    </a:p>
                  </a:txBody>
                  <a:tcPr>
                    <a:lnL w="12700" cmpd="sng">
                      <a:noFill/>
                    </a:lnL>
                    <a:lnR w="12700" cmpd="sng">
                      <a:noFill/>
                    </a:lnR>
                    <a:lnT w="12700" cap="flat" cmpd="sng" algn="ctr">
                      <a:solidFill>
                        <a:schemeClr val="tx1"/>
                      </a:solidFill>
                      <a:prstDash val="solid"/>
                      <a:round/>
                      <a:headEnd type="none" w="med" len="med"/>
                      <a:tailEnd type="none" w="med" len="med"/>
                    </a:lnT>
                    <a:lnB w="12700" cmpd="sng">
                      <a:solidFill>
                        <a:schemeClr val="tx1"/>
                      </a:solid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b="1" i="1" dirty="0">
                          <a:solidFill>
                            <a:schemeClr val="tx1">
                              <a:lumMod val="75000"/>
                              <a:lumOff val="25000"/>
                            </a:schemeClr>
                          </a:solidFill>
                        </a:rPr>
                        <a:t>$415,599       </a:t>
                      </a:r>
                      <a:endParaRPr lang="en-AU" sz="800" b="1" i="1" dirty="0">
                        <a:solidFill>
                          <a:schemeClr val="tx1">
                            <a:lumMod val="75000"/>
                            <a:lumOff val="25000"/>
                          </a:schemeClr>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solidFill>
                        <a:schemeClr val="tx1"/>
                      </a:solidFill>
                    </a:lnB>
                    <a:lnTlToBr w="12700" cmpd="sng">
                      <a:noFill/>
                      <a:prstDash val="solid"/>
                    </a:lnTlToBr>
                    <a:lnBlToTr w="12700" cmpd="sng">
                      <a:noFill/>
                      <a:prstDash val="solid"/>
                    </a:lnBlToTr>
                  </a:tcPr>
                </a:tc>
                <a:extLst>
                  <a:ext uri="{0D108BD9-81ED-4DB2-BD59-A6C34878D82A}">
                    <a16:rowId xmlns:a16="http://schemas.microsoft.com/office/drawing/2014/main" val="502606699"/>
                  </a:ext>
                </a:extLst>
              </a:tr>
            </a:tbl>
          </a:graphicData>
        </a:graphic>
      </p:graphicFrame>
      <p:sp>
        <p:nvSpPr>
          <p:cNvPr id="10" name="TextBox 9">
            <a:extLst>
              <a:ext uri="{FF2B5EF4-FFF2-40B4-BE49-F238E27FC236}">
                <a16:creationId xmlns:a16="http://schemas.microsoft.com/office/drawing/2014/main" id="{4E3E610A-E388-E573-B396-41F8121DB4FD}"/>
              </a:ext>
            </a:extLst>
          </p:cNvPr>
          <p:cNvSpPr txBox="1"/>
          <p:nvPr/>
        </p:nvSpPr>
        <p:spPr>
          <a:xfrm>
            <a:off x="395536" y="1238547"/>
            <a:ext cx="4957762" cy="253083"/>
          </a:xfrm>
          <a:prstGeom prst="rect">
            <a:avLst/>
          </a:prstGeom>
          <a:noFill/>
        </p:spPr>
        <p:txBody>
          <a:bodyPr wrap="square" lIns="91440" tIns="45720" rIns="91440" bIns="45720" anchor="t">
            <a:spAutoFit/>
          </a:bodyPr>
          <a:lstStyle/>
          <a:p>
            <a:pPr defTabSz="180000">
              <a:lnSpc>
                <a:spcPct val="114000"/>
              </a:lnSpc>
              <a:spcAft>
                <a:spcPts val="239"/>
              </a:spcAft>
            </a:pPr>
            <a:r>
              <a:rPr lang="en-US" sz="1000" b="1" spc="-7" dirty="0">
                <a:solidFill>
                  <a:schemeClr val="tx2"/>
                </a:solidFill>
              </a:rPr>
              <a:t>Adjusted audit differences</a:t>
            </a:r>
            <a:endParaRPr lang="en-AU" sz="1000" b="1" spc="-7" dirty="0">
              <a:solidFill>
                <a:schemeClr val="tx2"/>
              </a:solidFill>
            </a:endParaRPr>
          </a:p>
        </p:txBody>
      </p:sp>
      <p:sp>
        <p:nvSpPr>
          <p:cNvPr id="2" name="TextBox 1">
            <a:extLst>
              <a:ext uri="{FF2B5EF4-FFF2-40B4-BE49-F238E27FC236}">
                <a16:creationId xmlns:a16="http://schemas.microsoft.com/office/drawing/2014/main" id="{9D4C9F67-DBE2-566C-87F4-359021F08ED9}"/>
              </a:ext>
            </a:extLst>
          </p:cNvPr>
          <p:cNvSpPr txBox="1"/>
          <p:nvPr/>
        </p:nvSpPr>
        <p:spPr>
          <a:xfrm>
            <a:off x="485775" y="3621418"/>
            <a:ext cx="5094084" cy="283535"/>
          </a:xfrm>
          <a:prstGeom prst="rect">
            <a:avLst/>
          </a:prstGeom>
        </p:spPr>
        <p:txBody>
          <a:bodyPr vert="horz" wrap="square" lIns="0" tIns="0" rIns="0" bIns="0" rtlCol="0">
            <a:normAutofit/>
          </a:bodyPr>
          <a:lstStyle/>
          <a:p>
            <a:pPr algn="l"/>
            <a:r>
              <a:rPr lang="en-NZ" sz="800" dirty="0">
                <a:solidFill>
                  <a:schemeClr val="tx2"/>
                </a:solidFill>
              </a:rPr>
              <a:t>Refer to the Board’s Letter of Representation to the auditors for a summary of the minor Unadjusted Differences</a:t>
            </a:r>
            <a:r>
              <a:rPr lang="en-NZ" sz="800" dirty="0">
                <a:solidFill>
                  <a:schemeClr val="tx1">
                    <a:lumMod val="75000"/>
                    <a:lumOff val="25000"/>
                  </a:schemeClr>
                </a:solidFill>
              </a:rPr>
              <a:t>. </a:t>
            </a:r>
          </a:p>
        </p:txBody>
      </p:sp>
    </p:spTree>
    <p:extLst>
      <p:ext uri="{BB962C8B-B14F-4D97-AF65-F5344CB8AC3E}">
        <p14:creationId xmlns:p14="http://schemas.microsoft.com/office/powerpoint/2010/main" val="996823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F38FBDBA-CAED-4AC2-9B75-A35A9FA0C603}"/>
              </a:ext>
            </a:extLst>
          </p:cNvPr>
          <p:cNvPicPr>
            <a:picLocks noGrp="1" noChangeAspect="1"/>
          </p:cNvPicPr>
          <p:nvPr>
            <p:ph type="pic" sz="quarter" idx="12"/>
          </p:nvPr>
        </p:nvPicPr>
        <p:blipFill>
          <a:blip r:embed="rId3"/>
          <a:srcRect t="18196" b="18196"/>
          <a:stretch/>
        </p:blipFill>
        <p:spPr>
          <a:xfrm>
            <a:off x="0" y="-16634"/>
            <a:ext cx="9144000" cy="3877600"/>
          </a:xfrm>
          <a:noFill/>
        </p:spPr>
      </p:pic>
      <p:sp>
        <p:nvSpPr>
          <p:cNvPr id="19" name="Text Placeholder 5">
            <a:extLst>
              <a:ext uri="{FF2B5EF4-FFF2-40B4-BE49-F238E27FC236}">
                <a16:creationId xmlns:a16="http://schemas.microsoft.com/office/drawing/2014/main" id="{4947BBC5-C6F9-5674-71AE-72A02D579659}"/>
              </a:ext>
            </a:extLst>
          </p:cNvPr>
          <p:cNvSpPr>
            <a:spLocks noGrp="1"/>
          </p:cNvSpPr>
          <p:nvPr>
            <p:ph type="body" sz="quarter" idx="11"/>
          </p:nvPr>
        </p:nvSpPr>
        <p:spPr>
          <a:xfrm>
            <a:off x="0" y="-16634"/>
            <a:ext cx="9144000" cy="3877600"/>
          </a:xfrm>
        </p:spPr>
        <p:txBody>
          <a:bodyPr/>
          <a:lstStyle/>
          <a:p>
            <a:endParaRPr lang="en-US"/>
          </a:p>
        </p:txBody>
      </p:sp>
      <p:sp>
        <p:nvSpPr>
          <p:cNvPr id="9" name="Title 8">
            <a:extLst>
              <a:ext uri="{FF2B5EF4-FFF2-40B4-BE49-F238E27FC236}">
                <a16:creationId xmlns:a16="http://schemas.microsoft.com/office/drawing/2014/main" id="{46F6A608-85D4-4B3D-812E-0B9F6C0B0756}"/>
              </a:ext>
            </a:extLst>
          </p:cNvPr>
          <p:cNvSpPr>
            <a:spLocks noGrp="1"/>
          </p:cNvSpPr>
          <p:nvPr>
            <p:ph type="ctrTitle"/>
          </p:nvPr>
        </p:nvSpPr>
        <p:spPr>
          <a:xfrm>
            <a:off x="498503" y="915566"/>
            <a:ext cx="6535888" cy="1564383"/>
          </a:xfrm>
        </p:spPr>
        <p:txBody>
          <a:bodyPr/>
          <a:lstStyle/>
          <a:p>
            <a:r>
              <a:rPr lang="en-AU"/>
              <a:t>Areas of improvement </a:t>
            </a:r>
            <a:endParaRPr lang="en-US"/>
          </a:p>
        </p:txBody>
      </p:sp>
    </p:spTree>
    <p:extLst>
      <p:ext uri="{BB962C8B-B14F-4D97-AF65-F5344CB8AC3E}">
        <p14:creationId xmlns:p14="http://schemas.microsoft.com/office/powerpoint/2010/main" val="3782840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2BE60B-B46A-3C97-827C-0F85E8EE1320}"/>
              </a:ext>
            </a:extLst>
          </p:cNvPr>
          <p:cNvSpPr>
            <a:spLocks noGrp="1"/>
          </p:cNvSpPr>
          <p:nvPr>
            <p:ph type="title"/>
          </p:nvPr>
        </p:nvSpPr>
        <p:spPr/>
        <p:txBody>
          <a:bodyPr/>
          <a:lstStyle/>
          <a:p>
            <a:r>
              <a:rPr lang="en-AU"/>
              <a:t>Areas of improvement </a:t>
            </a:r>
          </a:p>
        </p:txBody>
      </p:sp>
      <p:sp>
        <p:nvSpPr>
          <p:cNvPr id="2" name="Slide Number Placeholder 1">
            <a:extLst>
              <a:ext uri="{FF2B5EF4-FFF2-40B4-BE49-F238E27FC236}">
                <a16:creationId xmlns:a16="http://schemas.microsoft.com/office/drawing/2014/main" id="{D6231BD3-D3E4-D388-1B25-886B3F645F17}"/>
              </a:ext>
            </a:extLst>
          </p:cNvPr>
          <p:cNvSpPr>
            <a:spLocks noGrp="1"/>
          </p:cNvSpPr>
          <p:nvPr>
            <p:ph type="sldNum" sz="quarter" idx="11"/>
          </p:nvPr>
        </p:nvSpPr>
        <p:spPr/>
        <p:txBody>
          <a:bodyPr/>
          <a:lstStyle/>
          <a:p>
            <a:fld id="{F82478CC-1281-414B-9E8B-FC26D6B2B83D}" type="slidenum">
              <a:rPr lang="en-AU" smtClean="0"/>
              <a:pPr/>
              <a:t>12</a:t>
            </a:fld>
            <a:endParaRPr lang="en-AU"/>
          </a:p>
        </p:txBody>
      </p:sp>
      <p:graphicFrame>
        <p:nvGraphicFramePr>
          <p:cNvPr id="11" name="Table 11">
            <a:extLst>
              <a:ext uri="{FF2B5EF4-FFF2-40B4-BE49-F238E27FC236}">
                <a16:creationId xmlns:a16="http://schemas.microsoft.com/office/drawing/2014/main" id="{FD9F20CA-68EC-9758-0DAF-2714A8A4DB3A}"/>
              </a:ext>
            </a:extLst>
          </p:cNvPr>
          <p:cNvGraphicFramePr>
            <a:graphicFrameLocks/>
          </p:cNvGraphicFramePr>
          <p:nvPr>
            <p:extLst>
              <p:ext uri="{D42A27DB-BD31-4B8C-83A1-F6EECF244321}">
                <p14:modId xmlns:p14="http://schemas.microsoft.com/office/powerpoint/2010/main" val="1685645510"/>
              </p:ext>
            </p:extLst>
          </p:nvPr>
        </p:nvGraphicFramePr>
        <p:xfrm>
          <a:off x="486028" y="960372"/>
          <a:ext cx="8305802" cy="3116880"/>
        </p:xfrm>
        <a:graphic>
          <a:graphicData uri="http://schemas.openxmlformats.org/drawingml/2006/table">
            <a:tbl>
              <a:tblPr firstRow="1" bandRow="1">
                <a:tableStyleId>{6E25E649-3F16-4E02-A733-19D2CDBF48F0}</a:tableStyleId>
              </a:tblPr>
              <a:tblGrid>
                <a:gridCol w="4152901">
                  <a:extLst>
                    <a:ext uri="{9D8B030D-6E8A-4147-A177-3AD203B41FA5}">
                      <a16:colId xmlns:a16="http://schemas.microsoft.com/office/drawing/2014/main" val="2767571217"/>
                    </a:ext>
                  </a:extLst>
                </a:gridCol>
                <a:gridCol w="4152901">
                  <a:extLst>
                    <a:ext uri="{9D8B030D-6E8A-4147-A177-3AD203B41FA5}">
                      <a16:colId xmlns:a16="http://schemas.microsoft.com/office/drawing/2014/main" val="3435003588"/>
                    </a:ext>
                  </a:extLst>
                </a:gridCol>
              </a:tblGrid>
              <a:tr h="352466">
                <a:tc>
                  <a:txBody>
                    <a:bodyPr/>
                    <a:lstStyle/>
                    <a:p>
                      <a:r>
                        <a:rPr lang="en-AU" sz="1000"/>
                        <a:t>          </a:t>
                      </a:r>
                      <a:r>
                        <a:rPr lang="en-AU" sz="800"/>
                        <a:t>Observations</a:t>
                      </a:r>
                      <a:endParaRPr lang="en-AU" sz="1000"/>
                    </a:p>
                  </a:txBody>
                  <a:tcPr marT="108000" marB="108000"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a:t>           </a:t>
                      </a:r>
                      <a:r>
                        <a:rPr lang="en-AU" sz="800"/>
                        <a:t>Recommendations</a:t>
                      </a:r>
                      <a:endParaRPr lang="en-AU" sz="1000"/>
                    </a:p>
                  </a:txBody>
                  <a:tcPr marT="108000" marB="108000" anchor="ct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216256556"/>
                  </a:ext>
                </a:extLst>
              </a:tr>
              <a:tr h="4399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Matter 1 – Cyclical Maintenance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The Property Occupancy Document (POD) </a:t>
                      </a:r>
                      <a:r>
                        <a:rPr kumimoji="0" lang="en-US" sz="800" b="0" i="0" u="none" strike="noStrike" kern="1200" cap="none" spc="0" normalizeH="0" baseline="0" noProof="0" dirty="0" err="1">
                          <a:ln>
                            <a:noFill/>
                          </a:ln>
                          <a:solidFill>
                            <a:schemeClr val="tx1">
                              <a:lumMod val="75000"/>
                              <a:lumOff val="25000"/>
                            </a:schemeClr>
                          </a:solidFill>
                          <a:effectLst/>
                          <a:uLnTx/>
                          <a:uFillTx/>
                          <a:latin typeface="+mn-lt"/>
                          <a:ea typeface="+mn-ea"/>
                          <a:cs typeface="+mn-cs"/>
                        </a:rPr>
                        <a:t>gazetted</a:t>
                      </a:r>
                      <a:r>
                        <a:rPr kumimoji="0" lang="en-US" sz="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in accordance with section 70 of the Education Act 1989 requires the Board to prepare and annually review a property plan that includes all the maintenance requirements of the school over a continuous ten-year period.  The annual review by the Board is also required under accounting standards in addition to the requirement that a reliable estimate can be made.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We noted from our review of the Board minutes that the cyclical maintenance provision calculation did not appear to have been reviewed by the Board during the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We noted also there for certain painting completed recently, the estimated costs in the calculation were not updated to reflect the actual cost.</a:t>
                      </a:r>
                      <a:endParaRPr kumimoji="0" lang="en-AU" sz="800" b="0" i="0" u="none" strike="noStrike" kern="1200" cap="none" spc="0" normalizeH="0" baseline="0" noProof="0" dirty="0">
                        <a:ln>
                          <a:noFill/>
                        </a:ln>
                        <a:solidFill>
                          <a:schemeClr val="tx1">
                            <a:lumMod val="75000"/>
                            <a:lumOff val="25000"/>
                          </a:schemeClr>
                        </a:solidFill>
                        <a:effectLst/>
                        <a:highlight>
                          <a:srgbClr val="FFFF00"/>
                        </a:highlight>
                        <a:uLnTx/>
                        <a:uFillTx/>
                        <a:latin typeface="Arial"/>
                        <a:ea typeface="+mn-ea"/>
                        <a:cs typeface="+mn-cs"/>
                      </a:endParaRPr>
                    </a:p>
                  </a:txBody>
                  <a:tcPr marT="108000" marB="108000">
                    <a:lnL>
                      <a:noFill/>
                    </a:lnL>
                    <a:lnR>
                      <a:noFill/>
                    </a:lnR>
                    <a:lnT w="25400" cmpd="sng">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We strongly recommend that the board annually review the cyclical maintenance schedule and to also ensure that it has been prepared or reviewed by an appropriately qualified person every three years to ensure the basis for the provision is reliable.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solidFill>
                            <a:schemeClr val="tx1">
                              <a:lumMod val="75000"/>
                              <a:lumOff val="25000"/>
                            </a:schemeClr>
                          </a:solidFill>
                          <a:effectLst/>
                          <a:uLnTx/>
                          <a:uFillTx/>
                          <a:latin typeface="+mn-lt"/>
                          <a:ea typeface="+mn-ea"/>
                          <a:cs typeface="+mn-cs"/>
                        </a:rPr>
                        <a:t>Where possible, estimated costs in the provision calculation should be updated to reflect actual amounts per invoices or quotes received, to ensure the calculation is as accurate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dirty="0">
                        <a:ln>
                          <a:noFill/>
                        </a:ln>
                        <a:solidFill>
                          <a:schemeClr val="tx1">
                            <a:lumMod val="75000"/>
                            <a:lumOff val="25000"/>
                          </a:schemeClr>
                        </a:solidFill>
                        <a:effectLst/>
                        <a:highlight>
                          <a:srgbClr val="FFFF00"/>
                        </a:highligh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dirty="0">
                        <a:ln>
                          <a:noFill/>
                        </a:ln>
                        <a:solidFill>
                          <a:schemeClr val="tx1">
                            <a:lumMod val="75000"/>
                            <a:lumOff val="25000"/>
                          </a:schemeClr>
                        </a:solidFill>
                        <a:effectLst/>
                        <a:highlight>
                          <a:srgbClr val="FFFF00"/>
                        </a:highlight>
                        <a:uLnTx/>
                        <a:uFillTx/>
                        <a:latin typeface="+mn-lt"/>
                        <a:ea typeface="+mn-ea"/>
                        <a:cs typeface="+mn-cs"/>
                      </a:endParaRPr>
                    </a:p>
                  </a:txBody>
                  <a:tcPr marT="108000" marB="108000">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71082131"/>
                  </a:ext>
                </a:extLst>
              </a:tr>
              <a:tr h="4399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Matter 2 – Deficit Budget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The board has prepared and approved a deficit budget for the coming year. We are concerned that continued deficit budgeting if achieved will reduce the school’s equity. Although deficit budgeting may appear to be warranted when preparing the budget for a particular year, we urge caution in using the approach as it is unlikely to be sustainable.</a:t>
                      </a:r>
                      <a:endParaRPr kumimoji="0" lang="en-AU" sz="800" b="1" i="0" u="none" strike="noStrike" kern="1200" cap="none" spc="0" normalizeH="0" baseline="0" noProof="0" dirty="0">
                        <a:ln>
                          <a:noFill/>
                        </a:ln>
                        <a:solidFill>
                          <a:schemeClr val="tx1">
                            <a:lumMod val="75000"/>
                            <a:lumOff val="25000"/>
                          </a:schemeClr>
                        </a:solidFill>
                        <a:effectLst/>
                        <a:highlight>
                          <a:srgbClr val="FFFF00"/>
                        </a:highlight>
                        <a:uLnTx/>
                        <a:uFillTx/>
                        <a:latin typeface="Arial"/>
                        <a:ea typeface="+mn-ea"/>
                        <a:cs typeface="+mn-cs"/>
                      </a:endParaRPr>
                    </a:p>
                  </a:txBody>
                  <a:tcPr marT="108000" marB="108000">
                    <a:lnL>
                      <a:noFill/>
                    </a:lnL>
                    <a:lnR>
                      <a:noFill/>
                    </a:lnR>
                    <a:lnT w="25400" cmpd="sng">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We are aware that there are sufficient investments to cover the loss, however it is vital that you continue to look for ways to improve actual results against the budgeted deficit in the upcoming school year and ensure that spending does not exceed the amounts approved by the board.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We recommend that the board try to avoid deficit budgeting where possible, so that the school’s budget reflect the ability to operate within its means.</a:t>
                      </a:r>
                    </a:p>
                  </a:txBody>
                  <a:tcPr marT="108000" marB="108000">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09753435"/>
                  </a:ext>
                </a:extLst>
              </a:tr>
            </a:tbl>
          </a:graphicData>
        </a:graphic>
      </p:graphicFrame>
      <p:pic>
        <p:nvPicPr>
          <p:cNvPr id="6" name="Graphic 5" descr="Completed with solid fill">
            <a:extLst>
              <a:ext uri="{FF2B5EF4-FFF2-40B4-BE49-F238E27FC236}">
                <a16:creationId xmlns:a16="http://schemas.microsoft.com/office/drawing/2014/main" id="{0C92B35F-014D-A9CB-978A-D775B3F3CD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78485" y="946010"/>
            <a:ext cx="377521" cy="377521"/>
          </a:xfrm>
          <a:prstGeom prst="rect">
            <a:avLst/>
          </a:prstGeom>
        </p:spPr>
      </p:pic>
      <p:pic>
        <p:nvPicPr>
          <p:cNvPr id="10" name="Graphic 9" descr="Circles with lines with solid fill">
            <a:extLst>
              <a:ext uri="{FF2B5EF4-FFF2-40B4-BE49-F238E27FC236}">
                <a16:creationId xmlns:a16="http://schemas.microsoft.com/office/drawing/2014/main" id="{41956685-F12C-94A3-19F3-8F6D6AD519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9055" y="981153"/>
            <a:ext cx="319224" cy="319224"/>
          </a:xfrm>
          <a:prstGeom prst="rect">
            <a:avLst/>
          </a:prstGeom>
        </p:spPr>
      </p:pic>
    </p:spTree>
    <p:extLst>
      <p:ext uri="{BB962C8B-B14F-4D97-AF65-F5344CB8AC3E}">
        <p14:creationId xmlns:p14="http://schemas.microsoft.com/office/powerpoint/2010/main" val="23139855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71529B-4D80-47E2-145B-6A42479E076E}"/>
              </a:ext>
            </a:extLst>
          </p:cNvPr>
          <p:cNvSpPr>
            <a:spLocks noGrp="1"/>
          </p:cNvSpPr>
          <p:nvPr>
            <p:ph type="title"/>
          </p:nvPr>
        </p:nvSpPr>
        <p:spPr/>
        <p:txBody>
          <a:bodyPr/>
          <a:lstStyle/>
          <a:p>
            <a:r>
              <a:rPr lang="en-AU"/>
              <a:t>Communication of other matters </a:t>
            </a:r>
          </a:p>
        </p:txBody>
      </p:sp>
      <p:sp>
        <p:nvSpPr>
          <p:cNvPr id="2" name="Slide Number Placeholder 1">
            <a:extLst>
              <a:ext uri="{FF2B5EF4-FFF2-40B4-BE49-F238E27FC236}">
                <a16:creationId xmlns:a16="http://schemas.microsoft.com/office/drawing/2014/main" id="{CDD0F137-BCC1-649E-13CE-E7A2B2698C3C}"/>
              </a:ext>
            </a:extLst>
          </p:cNvPr>
          <p:cNvSpPr>
            <a:spLocks noGrp="1"/>
          </p:cNvSpPr>
          <p:nvPr>
            <p:ph type="sldNum" sz="quarter" idx="11"/>
          </p:nvPr>
        </p:nvSpPr>
        <p:spPr/>
        <p:txBody>
          <a:bodyPr/>
          <a:lstStyle/>
          <a:p>
            <a:fld id="{F82478CC-1281-414B-9E8B-FC26D6B2B83D}" type="slidenum">
              <a:rPr lang="en-AU" smtClean="0"/>
              <a:pPr/>
              <a:t>13</a:t>
            </a:fld>
            <a:endParaRPr lang="en-AU"/>
          </a:p>
        </p:txBody>
      </p:sp>
      <p:graphicFrame>
        <p:nvGraphicFramePr>
          <p:cNvPr id="4" name="Table 11">
            <a:extLst>
              <a:ext uri="{FF2B5EF4-FFF2-40B4-BE49-F238E27FC236}">
                <a16:creationId xmlns:a16="http://schemas.microsoft.com/office/drawing/2014/main" id="{3DDE969A-76C3-592D-B169-D303B3F9BDC4}"/>
              </a:ext>
            </a:extLst>
          </p:cNvPr>
          <p:cNvGraphicFramePr>
            <a:graphicFrameLocks/>
          </p:cNvGraphicFramePr>
          <p:nvPr>
            <p:extLst>
              <p:ext uri="{D42A27DB-BD31-4B8C-83A1-F6EECF244321}">
                <p14:modId xmlns:p14="http://schemas.microsoft.com/office/powerpoint/2010/main" val="1333502627"/>
              </p:ext>
            </p:extLst>
          </p:nvPr>
        </p:nvGraphicFramePr>
        <p:xfrm>
          <a:off x="486028" y="858987"/>
          <a:ext cx="8208536" cy="3518400"/>
        </p:xfrm>
        <a:graphic>
          <a:graphicData uri="http://schemas.openxmlformats.org/drawingml/2006/table">
            <a:tbl>
              <a:tblPr firstRow="1" bandRow="1">
                <a:tableStyleId>{6E25E649-3F16-4E02-A733-19D2CDBF48F0}</a:tableStyleId>
              </a:tblPr>
              <a:tblGrid>
                <a:gridCol w="4104268">
                  <a:extLst>
                    <a:ext uri="{9D8B030D-6E8A-4147-A177-3AD203B41FA5}">
                      <a16:colId xmlns:a16="http://schemas.microsoft.com/office/drawing/2014/main" val="2767571217"/>
                    </a:ext>
                  </a:extLst>
                </a:gridCol>
                <a:gridCol w="4104268">
                  <a:extLst>
                    <a:ext uri="{9D8B030D-6E8A-4147-A177-3AD203B41FA5}">
                      <a16:colId xmlns:a16="http://schemas.microsoft.com/office/drawing/2014/main" val="3435003588"/>
                    </a:ext>
                  </a:extLst>
                </a:gridCol>
              </a:tblGrid>
              <a:tr h="0">
                <a:tc gridSpan="2">
                  <a:txBody>
                    <a:bodyPr/>
                    <a:lstStyle/>
                    <a:p>
                      <a:r>
                        <a:rPr lang="en-US" sz="800"/>
                        <a:t>          Required communications with management and governance</a:t>
                      </a:r>
                    </a:p>
                  </a:txBody>
                  <a:tcPr marT="108000" marB="108000">
                    <a:lnL>
                      <a:noFill/>
                    </a:lnL>
                    <a:lnR>
                      <a:noFill/>
                    </a:lnR>
                    <a:lnT w="25400" cmpd="sng">
                      <a:noFill/>
                    </a:lnT>
                    <a:lnB w="25400" cmpd="sng">
                      <a:noFill/>
                    </a:lnB>
                    <a:lnTlToBr w="12700" cmpd="sng">
                      <a:noFill/>
                      <a:prstDash val="solid"/>
                    </a:lnTlToBr>
                    <a:lnBlToTr w="12700" cmpd="sng">
                      <a:noFill/>
                      <a:prstDash val="solid"/>
                    </a:lnBlToTr>
                  </a:tcPr>
                </a:tc>
                <a:tc hMerge="1">
                  <a:txBody>
                    <a:bodyPr/>
                    <a:lstStyle/>
                    <a:p>
                      <a:pPr defTabSz="914400">
                        <a:tabLst/>
                        <a:defRPr/>
                      </a:pPr>
                      <a:endParaRPr lang="en-US"/>
                    </a:p>
                  </a:txBody>
                  <a:tcPr marT="108000" marB="108000">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216256556"/>
                  </a:ext>
                </a:extLst>
              </a:tr>
              <a:tr h="398147">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800" b="1" i="0" u="none" strike="noStrike" kern="1200" cap="none" spc="0" normalizeH="0" baseline="0" noProof="0">
                          <a:ln>
                            <a:noFill/>
                          </a:ln>
                          <a:solidFill>
                            <a:schemeClr val="tx1">
                              <a:lumMod val="75000"/>
                              <a:lumOff val="25000"/>
                            </a:schemeClr>
                          </a:solidFill>
                          <a:effectLst/>
                          <a:uLnTx/>
                          <a:uFillTx/>
                          <a:latin typeface="+mn-lt"/>
                          <a:ea typeface="+mn-ea"/>
                          <a:cs typeface="+mn-cs"/>
                        </a:rPr>
                        <a:t>Disagreements with management or significant difficulties</a:t>
                      </a:r>
                      <a:r>
                        <a:rPr lang="en-US" sz="800" b="1" i="0" u="none" strike="noStrike" kern="1200" cap="none" spc="0" normalizeH="0" baseline="0" noProof="0">
                          <a:ln>
                            <a:noFill/>
                          </a:ln>
                          <a:solidFill>
                            <a:schemeClr val="tx1">
                              <a:lumMod val="75000"/>
                              <a:lumOff val="25000"/>
                            </a:schemeClr>
                          </a:solidFill>
                          <a:effectLst/>
                          <a:uLnTx/>
                          <a:uFillTx/>
                          <a:latin typeface="+mn-lt"/>
                          <a:ea typeface="+mn-ea"/>
                          <a:cs typeface="+mn-cs"/>
                        </a:rPr>
                        <a:t> </a:t>
                      </a:r>
                      <a:endParaRPr kumimoji="0" lang="en-US" sz="800" b="1" i="0" u="none" strike="noStrike" kern="1200" cap="none" spc="0" normalizeH="0" baseline="0" noProof="0">
                        <a:ln>
                          <a:noFill/>
                        </a:ln>
                        <a:solidFill>
                          <a:schemeClr val="tx1">
                            <a:lumMod val="75000"/>
                            <a:lumOff val="2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lumMod val="75000"/>
                              <a:lumOff val="25000"/>
                            </a:schemeClr>
                          </a:solidFill>
                          <a:effectLst/>
                          <a:uLnTx/>
                          <a:uFillTx/>
                          <a:latin typeface="+mn-lt"/>
                          <a:ea typeface="+mn-ea"/>
                          <a:cs typeface="+mn-cs"/>
                        </a:rPr>
                        <a:t>There have been no disagreements with management in completing the audit.</a:t>
                      </a:r>
                    </a:p>
                  </a:txBody>
                  <a:tcPr marT="108000" marB="108000">
                    <a:lnL>
                      <a:noFill/>
                    </a:lnL>
                    <a:lnR>
                      <a:noFill/>
                    </a:lnR>
                    <a:lnT w="25400" cmpd="sng">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tx1">
                              <a:lumMod val="75000"/>
                              <a:lumOff val="25000"/>
                            </a:schemeClr>
                          </a:solidFill>
                          <a:effectLst/>
                          <a:uLnTx/>
                          <a:uFillTx/>
                          <a:latin typeface="+mn-lt"/>
                          <a:ea typeface="+mn-ea"/>
                          <a:cs typeface="+mn-cs"/>
                        </a:rPr>
                        <a:t>Independence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lumMod val="75000"/>
                              <a:lumOff val="25000"/>
                            </a:schemeClr>
                          </a:solidFill>
                          <a:effectLst/>
                          <a:uLnTx/>
                          <a:uFillTx/>
                          <a:latin typeface="+mn-lt"/>
                          <a:ea typeface="+mn-ea"/>
                          <a:cs typeface="+mn-cs"/>
                        </a:rPr>
                        <a:t>The engagement team and others in the firm as appropriate, the firm and network firms are independent in accordance with relevant ethical requirements and any regulatory requirements that apply to the audit engagement.</a:t>
                      </a:r>
                    </a:p>
                  </a:txBody>
                  <a:tcPr marT="108000" marB="108000">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71082131"/>
                  </a:ext>
                </a:extLst>
              </a:tr>
              <a:tr h="398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tx1">
                              <a:lumMod val="75000"/>
                              <a:lumOff val="25000"/>
                            </a:schemeClr>
                          </a:solidFill>
                          <a:effectLst/>
                          <a:uLnTx/>
                          <a:uFillTx/>
                          <a:latin typeface="+mn-lt"/>
                          <a:ea typeface="+mn-ea"/>
                          <a:cs typeface="+mn-cs"/>
                        </a:rPr>
                        <a:t>Other communications with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lumMod val="75000"/>
                              <a:lumOff val="25000"/>
                            </a:schemeClr>
                          </a:solidFill>
                          <a:effectLst/>
                          <a:uLnTx/>
                          <a:uFillTx/>
                          <a:latin typeface="+mn-lt"/>
                          <a:ea typeface="+mn-ea"/>
                          <a:cs typeface="+mn-cs"/>
                        </a:rPr>
                        <a:t>There have been no other significant discussions with management that have not been reported to you or included in this report.</a:t>
                      </a:r>
                    </a:p>
                  </a:txBody>
                  <a:tcPr marT="108000" marB="108000">
                    <a:lnL>
                      <a:noFill/>
                    </a:lnL>
                    <a:lnR>
                      <a:noFill/>
                    </a:lnR>
                    <a:lnT w="25400" cmpd="sng">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tx1">
                              <a:lumMod val="75000"/>
                              <a:lumOff val="25000"/>
                            </a:schemeClr>
                          </a:solidFill>
                          <a:effectLst/>
                          <a:uLnTx/>
                          <a:uFillTx/>
                          <a:latin typeface="+mn-lt"/>
                          <a:ea typeface="+mn-ea"/>
                          <a:cs typeface="+mn-cs"/>
                        </a:rPr>
                        <a:t>Non-audit fees</a:t>
                      </a:r>
                    </a:p>
                    <a:p>
                      <a:pPr marL="0" marR="0" lvl="0" indent="0" algn="l" rtl="0" eaLnBrk="1" fontAlgn="auto" latinLnBrk="0" hangingPunct="1">
                        <a:lnSpc>
                          <a:spcPct val="100000"/>
                        </a:lnSpc>
                        <a:spcBef>
                          <a:spcPts val="0"/>
                        </a:spcBef>
                        <a:spcAft>
                          <a:spcPts val="0"/>
                        </a:spcAft>
                        <a:buClrTx/>
                        <a:buSzTx/>
                        <a:buFontTx/>
                        <a:buNone/>
                      </a:pPr>
                      <a:r>
                        <a:rPr kumimoji="0" lang="en-US" sz="800" b="0" i="0" u="none" strike="noStrike" kern="1200" cap="none" spc="0" normalizeH="0" baseline="0" noProof="0">
                          <a:ln>
                            <a:noFill/>
                          </a:ln>
                          <a:solidFill>
                            <a:schemeClr val="tx1">
                              <a:lumMod val="75000"/>
                              <a:lumOff val="25000"/>
                            </a:schemeClr>
                          </a:solidFill>
                          <a:effectLst/>
                          <a:uLnTx/>
                          <a:uFillTx/>
                          <a:latin typeface="+mn-lt"/>
                          <a:ea typeface="+mn-ea"/>
                          <a:cs typeface="+mn-cs"/>
                        </a:rPr>
                        <a:t>We have not charged any non-audit related fees to the School in the period under review.</a:t>
                      </a:r>
                      <a:r>
                        <a:rPr lang="en-US" sz="800" b="0" i="0" u="none" strike="noStrike" kern="1200" cap="none" spc="0" normalizeH="0" baseline="0" noProof="0">
                          <a:ln>
                            <a:noFill/>
                          </a:ln>
                          <a:solidFill>
                            <a:schemeClr val="tx1">
                              <a:lumMod val="75000"/>
                              <a:lumOff val="25000"/>
                            </a:schemeClr>
                          </a:solidFill>
                          <a:effectLst/>
                          <a:uLnTx/>
                          <a:uFillTx/>
                          <a:latin typeface="+mn-lt"/>
                          <a:ea typeface="+mn-ea"/>
                          <a:cs typeface="+mn-cs"/>
                        </a:rPr>
                        <a:t> </a:t>
                      </a:r>
                      <a:r>
                        <a:rPr lang="en-US" sz="800" b="0" i="0" u="none" strike="noStrike" kern="1200" cap="none" spc="0" normalizeH="0" baseline="0" noProof="0">
                          <a:ln>
                            <a:noFill/>
                          </a:ln>
                          <a:solidFill>
                            <a:srgbClr val="555860"/>
                          </a:solidFill>
                          <a:effectLst/>
                          <a:uLnTx/>
                          <a:uFillTx/>
                          <a:latin typeface="Arial"/>
                        </a:rPr>
                        <a:t>Any other services, which we may provide from time to time, at your request, are distinct from our function as auditors. These additional services can only be provided where they do not impair our independence.</a:t>
                      </a:r>
                    </a:p>
                    <a:p>
                      <a:pPr lvl="0" algn="l">
                        <a:lnSpc>
                          <a:spcPct val="100000"/>
                        </a:lnSpc>
                        <a:spcBef>
                          <a:spcPts val="0"/>
                        </a:spcBef>
                        <a:spcAft>
                          <a:spcPts val="0"/>
                        </a:spcAft>
                        <a:buClrTx/>
                        <a:buSzTx/>
                        <a:buFontTx/>
                        <a:buNone/>
                      </a:pPr>
                      <a:r>
                        <a:rPr lang="en-US" sz="800" b="0" i="0" u="none" strike="noStrike" kern="1200" cap="none" spc="0" normalizeH="0" baseline="0" noProof="0">
                          <a:ln>
                            <a:noFill/>
                          </a:ln>
                          <a:solidFill>
                            <a:srgbClr val="555860"/>
                          </a:solidFill>
                          <a:effectLst/>
                          <a:uLnTx/>
                          <a:uFillTx/>
                          <a:latin typeface="Arial"/>
                        </a:rPr>
                        <a:t>We have implemented policies and procedures designed to deliver high quality services in line with our professional obligations. Our </a:t>
                      </a:r>
                      <a:r>
                        <a:rPr lang="en-US" sz="800" b="0" i="0" u="none" strike="noStrike" kern="1200" cap="none" spc="0" normalizeH="0" baseline="0" noProof="0">
                          <a:ln>
                            <a:noFill/>
                          </a:ln>
                          <a:solidFill>
                            <a:srgbClr val="555860"/>
                          </a:solidFill>
                          <a:effectLst/>
                          <a:uLnTx/>
                          <a:uFillTx/>
                          <a:latin typeface="Arial"/>
                          <a:hlinkClick r:id="rId3"/>
                        </a:rPr>
                        <a:t>Transparency Report</a:t>
                      </a:r>
                      <a:r>
                        <a:rPr lang="en-US" sz="800" b="0" i="0" u="none" strike="noStrike" kern="1200" cap="none" spc="0" normalizeH="0" baseline="0" noProof="0">
                          <a:ln>
                            <a:noFill/>
                          </a:ln>
                          <a:solidFill>
                            <a:srgbClr val="555860"/>
                          </a:solidFill>
                          <a:effectLst/>
                          <a:uLnTx/>
                          <a:uFillTx/>
                          <a:latin typeface="Arial"/>
                        </a:rPr>
                        <a:t> describes our Systems of Quality Management.</a:t>
                      </a:r>
                      <a:endParaRPr lang="en-US"/>
                    </a:p>
                  </a:txBody>
                  <a:tcPr marT="108000" marB="108000">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40664"/>
                  </a:ext>
                </a:extLst>
              </a:tr>
              <a:tr h="398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tx1">
                              <a:lumMod val="75000"/>
                              <a:lumOff val="25000"/>
                            </a:schemeClr>
                          </a:solidFill>
                          <a:effectLst/>
                          <a:uLnTx/>
                          <a:uFillTx/>
                          <a:latin typeface="+mn-lt"/>
                          <a:ea typeface="+mn-ea"/>
                          <a:cs typeface="+mn-cs"/>
                        </a:rPr>
                        <a:t>Fraud</a:t>
                      </a:r>
                    </a:p>
                    <a:p>
                      <a:pPr marL="0" marR="0" lvl="0" indent="0" algn="l" rtl="0" eaLnBrk="1" fontAlgn="auto" latinLnBrk="0" hangingPunct="1">
                        <a:lnSpc>
                          <a:spcPct val="100000"/>
                        </a:lnSpc>
                        <a:spcBef>
                          <a:spcPts val="0"/>
                        </a:spcBef>
                        <a:spcAft>
                          <a:spcPts val="0"/>
                        </a:spcAft>
                        <a:buClrTx/>
                        <a:buSzTx/>
                        <a:buFontTx/>
                        <a:buNone/>
                      </a:pPr>
                      <a:r>
                        <a:rPr kumimoji="0" lang="en-US" sz="800" b="0" i="0" u="none" strike="noStrike" kern="1200" cap="none" spc="0" normalizeH="0" baseline="0" noProof="0">
                          <a:ln>
                            <a:noFill/>
                          </a:ln>
                          <a:solidFill>
                            <a:schemeClr val="tx1">
                              <a:lumMod val="75000"/>
                              <a:lumOff val="25000"/>
                            </a:schemeClr>
                          </a:solidFill>
                          <a:effectLst/>
                          <a:uLnTx/>
                          <a:uFillTx/>
                          <a:latin typeface="+mn-lt"/>
                          <a:ea typeface="+mn-ea"/>
                          <a:cs typeface="+mn-cs"/>
                        </a:rPr>
                        <a:t>During the audit we have not identified or been notified by your office of any circumstances of fraud.</a:t>
                      </a:r>
                      <a:r>
                        <a:rPr lang="en-US" sz="800" b="0" i="0" u="none" strike="noStrike" kern="1200" cap="none" spc="0" normalizeH="0" baseline="0" noProof="0">
                          <a:ln>
                            <a:noFill/>
                          </a:ln>
                          <a:solidFill>
                            <a:schemeClr val="tx1">
                              <a:lumMod val="75000"/>
                              <a:lumOff val="25000"/>
                            </a:schemeClr>
                          </a:solidFill>
                          <a:effectLst/>
                          <a:uLnTx/>
                          <a:uFillTx/>
                          <a:latin typeface="+mn-lt"/>
                          <a:ea typeface="+mn-ea"/>
                          <a:cs typeface="+mn-cs"/>
                        </a:rPr>
                        <a:t> </a:t>
                      </a:r>
                      <a:endParaRPr kumimoji="0" lang="en-US" sz="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a:txBody>
                  <a:tcPr marT="108000" marB="108000">
                    <a:lnL>
                      <a:noFill/>
                    </a:lnL>
                    <a:lnR>
                      <a:noFill/>
                    </a:lnR>
                    <a:lnT w="25400" cmpd="sng">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tx1">
                              <a:lumMod val="75000"/>
                              <a:lumOff val="25000"/>
                            </a:schemeClr>
                          </a:solidFill>
                          <a:effectLst/>
                          <a:uLnTx/>
                          <a:uFillTx/>
                          <a:latin typeface="+mn-lt"/>
                          <a:ea typeface="+mn-ea"/>
                          <a:cs typeface="+mn-cs"/>
                        </a:rPr>
                        <a:t>Going concern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lumMod val="75000"/>
                              <a:lumOff val="25000"/>
                            </a:schemeClr>
                          </a:solidFill>
                          <a:effectLst/>
                          <a:uLnTx/>
                          <a:uFillTx/>
                          <a:latin typeface="+mn-lt"/>
                          <a:ea typeface="+mn-ea"/>
                          <a:cs typeface="+mn-cs"/>
                        </a:rPr>
                        <a:t>During the audit there have been no material uncertainties that may cast significant doubt on the School’s ability to continue as a going concern and require further consideration or disclosure within the financial report.</a:t>
                      </a:r>
                    </a:p>
                  </a:txBody>
                  <a:tcPr marT="108000" marB="108000">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91019642"/>
                  </a:ext>
                </a:extLst>
              </a:tr>
              <a:tr h="398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tx1">
                              <a:lumMod val="75000"/>
                              <a:lumOff val="25000"/>
                            </a:schemeClr>
                          </a:solidFill>
                          <a:effectLst/>
                          <a:uLnTx/>
                          <a:uFillTx/>
                          <a:latin typeface="+mn-lt"/>
                          <a:ea typeface="+mn-ea"/>
                          <a:cs typeface="+mn-cs"/>
                        </a:rPr>
                        <a:t>Use of other auditors and specialists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lumMod val="75000"/>
                              <a:lumOff val="25000"/>
                            </a:schemeClr>
                          </a:solidFill>
                          <a:effectLst/>
                          <a:uLnTx/>
                          <a:uFillTx/>
                          <a:latin typeface="+mn-lt"/>
                          <a:ea typeface="+mn-ea"/>
                          <a:cs typeface="+mn-cs"/>
                        </a:rPr>
                        <a:t>William Buck did not require the assistance of another audit firm or specialist in performing the audit of the School.</a:t>
                      </a:r>
                    </a:p>
                  </a:txBody>
                  <a:tcPr marT="108000" marB="108000">
                    <a:lnL>
                      <a:noFill/>
                    </a:lnL>
                    <a:lnR>
                      <a:noFill/>
                    </a:lnR>
                    <a:lnT w="254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tx1">
                              <a:lumMod val="75000"/>
                              <a:lumOff val="25000"/>
                            </a:schemeClr>
                          </a:solidFill>
                          <a:effectLst/>
                          <a:uLnTx/>
                          <a:uFillTx/>
                          <a:latin typeface="+mn-lt"/>
                          <a:ea typeface="+mn-ea"/>
                          <a:cs typeface="+mn-cs"/>
                        </a:rPr>
                        <a:t>Laws and regulations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lumMod val="75000"/>
                              <a:lumOff val="25000"/>
                            </a:schemeClr>
                          </a:solidFill>
                          <a:effectLst/>
                          <a:uLnTx/>
                          <a:uFillTx/>
                          <a:latin typeface="+mn-lt"/>
                          <a:ea typeface="+mn-ea"/>
                          <a:cs typeface="+mn-cs"/>
                        </a:rPr>
                        <a:t>During the audit there has been no evidence that the School has not complied with laws and regulations pertaining to the School.</a:t>
                      </a:r>
                    </a:p>
                  </a:txBody>
                  <a:tcPr marT="108000" marB="108000">
                    <a:lnL>
                      <a:noFill/>
                    </a:lnL>
                    <a:lnR>
                      <a:noFill/>
                    </a:lnR>
                    <a:lnT w="254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5353866"/>
                  </a:ext>
                </a:extLst>
              </a:tr>
            </a:tbl>
          </a:graphicData>
        </a:graphic>
      </p:graphicFrame>
      <p:pic>
        <p:nvPicPr>
          <p:cNvPr id="6" name="Graphic 5" descr="User with solid fill">
            <a:extLst>
              <a:ext uri="{FF2B5EF4-FFF2-40B4-BE49-F238E27FC236}">
                <a16:creationId xmlns:a16="http://schemas.microsoft.com/office/drawing/2014/main" id="{0AEAD30F-1021-B1F0-5D9C-96079435E3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3483" y="895128"/>
            <a:ext cx="255443" cy="255443"/>
          </a:xfrm>
          <a:prstGeom prst="rect">
            <a:avLst/>
          </a:prstGeom>
        </p:spPr>
      </p:pic>
    </p:spTree>
    <p:extLst>
      <p:ext uri="{BB962C8B-B14F-4D97-AF65-F5344CB8AC3E}">
        <p14:creationId xmlns:p14="http://schemas.microsoft.com/office/powerpoint/2010/main" val="264123479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71529B-4D80-47E2-145B-6A42479E076E}"/>
              </a:ext>
            </a:extLst>
          </p:cNvPr>
          <p:cNvSpPr>
            <a:spLocks noGrp="1"/>
          </p:cNvSpPr>
          <p:nvPr>
            <p:ph type="title"/>
          </p:nvPr>
        </p:nvSpPr>
        <p:spPr/>
        <p:txBody>
          <a:bodyPr/>
          <a:lstStyle/>
          <a:p>
            <a:r>
              <a:rPr lang="en-AU"/>
              <a:t>Communication of other matters </a:t>
            </a:r>
          </a:p>
        </p:txBody>
      </p:sp>
      <p:graphicFrame>
        <p:nvGraphicFramePr>
          <p:cNvPr id="4" name="Table 11">
            <a:extLst>
              <a:ext uri="{FF2B5EF4-FFF2-40B4-BE49-F238E27FC236}">
                <a16:creationId xmlns:a16="http://schemas.microsoft.com/office/drawing/2014/main" id="{3DDE969A-76C3-592D-B169-D303B3F9BDC4}"/>
              </a:ext>
            </a:extLst>
          </p:cNvPr>
          <p:cNvGraphicFramePr>
            <a:graphicFrameLocks/>
          </p:cNvGraphicFramePr>
          <p:nvPr>
            <p:extLst>
              <p:ext uri="{D42A27DB-BD31-4B8C-83A1-F6EECF244321}">
                <p14:modId xmlns:p14="http://schemas.microsoft.com/office/powerpoint/2010/main" val="3269770231"/>
              </p:ext>
            </p:extLst>
          </p:nvPr>
        </p:nvGraphicFramePr>
        <p:xfrm>
          <a:off x="486028" y="858987"/>
          <a:ext cx="8190682" cy="2720640"/>
        </p:xfrm>
        <a:graphic>
          <a:graphicData uri="http://schemas.openxmlformats.org/drawingml/2006/table">
            <a:tbl>
              <a:tblPr firstRow="1" bandRow="1">
                <a:tableStyleId>{6E25E649-3F16-4E02-A733-19D2CDBF48F0}</a:tableStyleId>
              </a:tblPr>
              <a:tblGrid>
                <a:gridCol w="4095341">
                  <a:extLst>
                    <a:ext uri="{9D8B030D-6E8A-4147-A177-3AD203B41FA5}">
                      <a16:colId xmlns:a16="http://schemas.microsoft.com/office/drawing/2014/main" val="2767571217"/>
                    </a:ext>
                  </a:extLst>
                </a:gridCol>
                <a:gridCol w="4095341">
                  <a:extLst>
                    <a:ext uri="{9D8B030D-6E8A-4147-A177-3AD203B41FA5}">
                      <a16:colId xmlns:a16="http://schemas.microsoft.com/office/drawing/2014/main" val="3435003588"/>
                    </a:ext>
                  </a:extLst>
                </a:gridCol>
              </a:tblGrid>
              <a:tr h="0">
                <a:tc gridSpan="2">
                  <a:txBody>
                    <a:bodyPr/>
                    <a:lstStyle/>
                    <a:p>
                      <a:r>
                        <a:rPr lang="en-US" sz="800"/>
                        <a:t>          Required communications with management and governance</a:t>
                      </a:r>
                    </a:p>
                  </a:txBody>
                  <a:tcPr marT="108000" marB="108000">
                    <a:lnL>
                      <a:noFill/>
                    </a:lnL>
                    <a:lnR>
                      <a:noFill/>
                    </a:lnR>
                    <a:lnT w="25400" cmpd="sng">
                      <a:noFill/>
                    </a:lnT>
                    <a:lnB w="25400" cmpd="sng">
                      <a:noFill/>
                    </a:lnB>
                    <a:lnTlToBr w="12700" cmpd="sng">
                      <a:noFill/>
                      <a:prstDash val="solid"/>
                    </a:lnTlToBr>
                    <a:lnBlToTr w="12700" cmpd="sng">
                      <a:noFill/>
                      <a:prstDash val="solid"/>
                    </a:lnBlToTr>
                  </a:tcPr>
                </a:tc>
                <a:tc hMerge="1">
                  <a:txBody>
                    <a:bodyPr/>
                    <a:lstStyle/>
                    <a:p>
                      <a:pPr defTabSz="914400">
                        <a:tabLst/>
                        <a:defRPr/>
                      </a:pPr>
                      <a:endParaRPr lang="en-US"/>
                    </a:p>
                  </a:txBody>
                  <a:tcPr marT="108000" marB="108000">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216256556"/>
                  </a:ext>
                </a:extLst>
              </a:tr>
              <a:tr h="398147">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800" b="1" i="0" u="none" strike="noStrike" kern="1200" cap="none" spc="0" normalizeH="0" baseline="0" noProof="0">
                          <a:ln>
                            <a:noFill/>
                          </a:ln>
                          <a:solidFill>
                            <a:schemeClr val="tx1">
                              <a:lumMod val="75000"/>
                              <a:lumOff val="25000"/>
                            </a:schemeClr>
                          </a:solidFill>
                          <a:effectLst/>
                          <a:uLnTx/>
                          <a:uFillTx/>
                          <a:latin typeface="+mn-lt"/>
                          <a:ea typeface="+mn-ea"/>
                          <a:cs typeface="+mn-cs"/>
                        </a:rPr>
                        <a:t>Annual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a:ln>
                            <a:noFill/>
                          </a:ln>
                          <a:solidFill>
                            <a:schemeClr val="tx1">
                              <a:lumMod val="75000"/>
                              <a:lumOff val="25000"/>
                            </a:schemeClr>
                          </a:solidFill>
                          <a:effectLst/>
                          <a:uLnTx/>
                          <a:uFillTx/>
                          <a:latin typeface="+mn-lt"/>
                          <a:ea typeface="+mn-ea"/>
                          <a:cs typeface="+mn-cs"/>
                        </a:rPr>
                        <a:t>The Education and Training Act 2020 requires you to publish your Annual Report on-line. Your Annual Report contains your audited annual financial statements including our audit opinion, analysis of variance, list of Board Members, Kiwisport statement and Good Employer compliance. Making your Annual Report accessible to the School community is important for transparency and accountability. The expectation is that your Annual Report is published as soon as possible after your audit is completed, as the value of good accountability lessens over time.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a:ln>
                            <a:noFill/>
                          </a:ln>
                          <a:solidFill>
                            <a:schemeClr val="tx1">
                              <a:lumMod val="75000"/>
                              <a:lumOff val="25000"/>
                            </a:schemeClr>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a:ln>
                            <a:noFill/>
                          </a:ln>
                          <a:solidFill>
                            <a:schemeClr val="tx1">
                              <a:lumMod val="75000"/>
                              <a:lumOff val="25000"/>
                            </a:schemeClr>
                          </a:solidFill>
                          <a:effectLst/>
                          <a:uLnTx/>
                          <a:uFillTx/>
                          <a:latin typeface="+mn-lt"/>
                          <a:ea typeface="+mn-ea"/>
                          <a:cs typeface="+mn-cs"/>
                        </a:rPr>
                        <a:t>Please ensure that once your 2023 Annual Report is submitted to the Ministry it is also published on your website. If you do not have a website, contact the Ministry of Education for guidance.</a:t>
                      </a:r>
                    </a:p>
                  </a:txBody>
                  <a:tcPr marT="108000" marB="108000">
                    <a:lnL>
                      <a:noFill/>
                    </a:lnL>
                    <a:lnR>
                      <a:noFill/>
                    </a:lnR>
                    <a:lnT w="25400" cmpd="sng">
                      <a:noFill/>
                    </a:lnT>
                    <a:lnB>
                      <a:noFill/>
                    </a:lnB>
                    <a:lnTlToBr w="12700" cmpd="sng">
                      <a:noFill/>
                      <a:prstDash val="solid"/>
                    </a:lnTlToBr>
                    <a:lnBlToTr w="12700" cmpd="sng">
                      <a:noFill/>
                      <a:prstDash val="solid"/>
                    </a:lnBlToTr>
                  </a:tcPr>
                </a:tc>
                <a:tc>
                  <a:txBody>
                    <a:bodyPr/>
                    <a:lstStyle/>
                    <a:p>
                      <a:pPr marL="0" marR="0" lvl="0" indent="0" algn="l" defTabSz="312077"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a:ln>
                            <a:noFill/>
                          </a:ln>
                          <a:solidFill>
                            <a:schemeClr val="tx1">
                              <a:lumMod val="75000"/>
                              <a:lumOff val="25000"/>
                            </a:schemeClr>
                          </a:solidFill>
                          <a:effectLst/>
                          <a:uLnTx/>
                          <a:uFillTx/>
                          <a:latin typeface="+mn-lt"/>
                          <a:ea typeface="+mn-ea"/>
                          <a:cs typeface="+mn-cs"/>
                        </a:rPr>
                        <a:t>Related Parties – Conflict of Interest</a:t>
                      </a:r>
                      <a:endParaRPr kumimoji="0" lang="en-NZ" sz="800" b="1" i="0" u="none" strike="noStrike" kern="1200" cap="none" spc="0" normalizeH="0" baseline="0">
                        <a:ln>
                          <a:noFill/>
                        </a:ln>
                        <a:solidFill>
                          <a:schemeClr val="tx1">
                            <a:lumMod val="75000"/>
                            <a:lumOff val="25000"/>
                          </a:schemeClr>
                        </a:solidFill>
                        <a:effectLst/>
                        <a:uLnTx/>
                        <a:uFillTx/>
                        <a:latin typeface="+mn-lt"/>
                        <a:ea typeface="+mn-ea"/>
                        <a:cs typeface="+mn-cs"/>
                      </a:endParaRPr>
                    </a:p>
                    <a:p>
                      <a:r>
                        <a:rPr kumimoji="0" lang="en-NZ" sz="800" b="0" i="0" u="none" strike="noStrike" kern="1200" cap="none" spc="0" normalizeH="0" baseline="0">
                          <a:ln>
                            <a:noFill/>
                          </a:ln>
                          <a:solidFill>
                            <a:schemeClr val="tx1">
                              <a:lumMod val="75000"/>
                              <a:lumOff val="25000"/>
                            </a:schemeClr>
                          </a:solidFill>
                          <a:effectLst/>
                          <a:uLnTx/>
                          <a:uFillTx/>
                          <a:latin typeface="+mn-lt"/>
                          <a:ea typeface="+mn-ea"/>
                          <a:cs typeface="+mn-cs"/>
                        </a:rPr>
                        <a:t>The risk of conflicts of interest in small communities, which many schools operate in, is inherently high, because the Board, Principal, and other employees are often living in the same communities their school services. There is a particular risk of conflict in the decision-making processes used to appoint new employees and contractors, as well as the purchase of goods and services. However, having a conflict of interest does not necessarily mean you have done anything wrong, what is important is how the conflict is managed.</a:t>
                      </a:r>
                    </a:p>
                    <a:p>
                      <a:endParaRPr kumimoji="0" lang="en-NZ" sz="800" b="0" i="0" u="none" strike="noStrike" kern="1200" cap="none" spc="0" normalizeH="0" baseline="0">
                        <a:ln>
                          <a:noFill/>
                        </a:ln>
                        <a:solidFill>
                          <a:schemeClr val="tx1">
                            <a:lumMod val="75000"/>
                            <a:lumOff val="25000"/>
                          </a:schemeClr>
                        </a:solidFill>
                        <a:effectLst/>
                        <a:uLnTx/>
                        <a:uFillTx/>
                        <a:latin typeface="+mn-lt"/>
                        <a:ea typeface="+mn-ea"/>
                        <a:cs typeface="+mn-cs"/>
                      </a:endParaRPr>
                    </a:p>
                    <a:p>
                      <a:r>
                        <a:rPr kumimoji="0" lang="en-NZ" sz="800" b="0" i="0" u="none" strike="noStrike" kern="1200" cap="none" spc="0" normalizeH="0" baseline="0">
                          <a:ln>
                            <a:noFill/>
                          </a:ln>
                          <a:solidFill>
                            <a:schemeClr val="tx1">
                              <a:lumMod val="75000"/>
                              <a:lumOff val="25000"/>
                            </a:schemeClr>
                          </a:solidFill>
                          <a:effectLst/>
                          <a:uLnTx/>
                          <a:uFillTx/>
                          <a:latin typeface="+mn-lt"/>
                          <a:ea typeface="+mn-ea"/>
                          <a:cs typeface="+mn-cs"/>
                        </a:rPr>
                        <a:t>The Office of the Auditor-General have a good practice guide on </a:t>
                      </a:r>
                      <a:r>
                        <a:rPr kumimoji="0" lang="en-AU" sz="800" b="0" i="0" u="none" strike="noStrike" kern="1200" cap="none" spc="0" normalizeH="0" baseline="0">
                          <a:ln>
                            <a:noFill/>
                          </a:ln>
                          <a:solidFill>
                            <a:schemeClr val="tx1">
                              <a:lumMod val="75000"/>
                              <a:lumOff val="25000"/>
                            </a:schemeClr>
                          </a:solidFill>
                          <a:effectLst/>
                          <a:uLnTx/>
                          <a:uFillTx/>
                          <a:latin typeface="+mn-lt"/>
                          <a:ea typeface="+mn-ea"/>
                          <a:cs typeface="+mn-cs"/>
                          <a:hlinkClick r:id="rId3">
                            <a:extLst>
                              <a:ext uri="{A12FA001-AC4F-418D-AE19-62706E023703}">
                                <ahyp:hlinkClr xmlns:ahyp="http://schemas.microsoft.com/office/drawing/2018/hyperlinkcolor" val="tx"/>
                              </a:ext>
                            </a:extLst>
                          </a:hlinkClick>
                        </a:rPr>
                        <a:t>managing conflicts of interest</a:t>
                      </a:r>
                      <a:r>
                        <a:rPr kumimoji="0" lang="en-NZ" sz="800" b="0" i="0" u="none" strike="noStrike" kern="1200" cap="none" spc="0" normalizeH="0" baseline="0">
                          <a:ln>
                            <a:noFill/>
                          </a:ln>
                          <a:solidFill>
                            <a:schemeClr val="tx1">
                              <a:lumMod val="75000"/>
                              <a:lumOff val="25000"/>
                            </a:schemeClr>
                          </a:solidFill>
                          <a:effectLst/>
                          <a:uLnTx/>
                          <a:uFillTx/>
                          <a:latin typeface="+mn-lt"/>
                          <a:ea typeface="+mn-ea"/>
                          <a:cs typeface="+mn-cs"/>
                        </a:rPr>
                        <a:t> as well as other resources, available on its website. We encourage you to make use of these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a:txBody>
                  <a:tcPr marT="108000" marB="108000">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71082131"/>
                  </a:ext>
                </a:extLst>
              </a:tr>
              <a:tr h="3981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tx1">
                              <a:lumMod val="75000"/>
                              <a:lumOff val="25000"/>
                            </a:schemeClr>
                          </a:solidFill>
                          <a:effectLst/>
                          <a:uLnTx/>
                          <a:uFillTx/>
                          <a:latin typeface="+mn-lt"/>
                          <a:ea typeface="+mn-ea"/>
                          <a:cs typeface="+mn-cs"/>
                        </a:rPr>
                        <a:t>Good Employer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a:ln>
                            <a:noFill/>
                          </a:ln>
                          <a:solidFill>
                            <a:schemeClr val="tx1">
                              <a:lumMod val="75000"/>
                              <a:lumOff val="25000"/>
                            </a:schemeClr>
                          </a:solidFill>
                          <a:effectLst/>
                          <a:uLnTx/>
                          <a:uFillTx/>
                          <a:latin typeface="+mn-lt"/>
                          <a:ea typeface="+mn-ea"/>
                          <a:cs typeface="+mn-cs"/>
                        </a:rPr>
                        <a:t>Section 597 of the Education and Training Act requires the Board to have an employment policy that complies with the principle of being a good employer. The Board must make the policy available to employees, ensure its compliance with the policy, and report on the extent of that compliance in its annual report. </a:t>
                      </a:r>
                      <a:endParaRPr kumimoji="0" lang="en-NZ" sz="800" b="0" i="0" u="none" strike="noStrike" kern="1200" cap="none" spc="0" normalizeH="0" baseline="0">
                        <a:ln>
                          <a:noFill/>
                        </a:ln>
                        <a:solidFill>
                          <a:schemeClr val="tx1">
                            <a:lumMod val="75000"/>
                            <a:lumOff val="25000"/>
                          </a:schemeClr>
                        </a:solidFill>
                        <a:effectLst/>
                        <a:uLnTx/>
                        <a:uFillTx/>
                        <a:latin typeface="+mn-lt"/>
                        <a:ea typeface="+mn-ea"/>
                        <a:cs typeface="+mn-cs"/>
                      </a:endParaRPr>
                    </a:p>
                  </a:txBody>
                  <a:tcPr marT="108000" marB="108000">
                    <a:lnL>
                      <a:noFill/>
                    </a:lnL>
                    <a:lnR>
                      <a:noFill/>
                    </a:lnR>
                    <a:lnT w="254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chemeClr val="tx2"/>
                        </a:solidFill>
                        <a:effectLst/>
                        <a:uLnTx/>
                        <a:uFillTx/>
                        <a:latin typeface="+mn-lt"/>
                        <a:ea typeface="+mn-ea"/>
                        <a:cs typeface="+mn-cs"/>
                      </a:endParaRPr>
                    </a:p>
                  </a:txBody>
                  <a:tcPr marT="108000" marB="108000">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40664"/>
                  </a:ext>
                </a:extLst>
              </a:tr>
            </a:tbl>
          </a:graphicData>
        </a:graphic>
      </p:graphicFrame>
      <p:sp>
        <p:nvSpPr>
          <p:cNvPr id="2" name="Slide Number Placeholder 1">
            <a:extLst>
              <a:ext uri="{FF2B5EF4-FFF2-40B4-BE49-F238E27FC236}">
                <a16:creationId xmlns:a16="http://schemas.microsoft.com/office/drawing/2014/main" id="{86713F8B-09CF-7F98-03F4-857A7FF0DAAD}"/>
              </a:ext>
            </a:extLst>
          </p:cNvPr>
          <p:cNvSpPr>
            <a:spLocks noGrp="1"/>
          </p:cNvSpPr>
          <p:nvPr>
            <p:ph type="sldNum" sz="quarter" idx="11"/>
          </p:nvPr>
        </p:nvSpPr>
        <p:spPr/>
        <p:txBody>
          <a:bodyPr/>
          <a:lstStyle/>
          <a:p>
            <a:fld id="{F82478CC-1281-414B-9E8B-FC26D6B2B83D}" type="slidenum">
              <a:rPr lang="en-AU" smtClean="0"/>
              <a:pPr/>
              <a:t>14</a:t>
            </a:fld>
            <a:endParaRPr lang="en-AU"/>
          </a:p>
        </p:txBody>
      </p:sp>
      <p:pic>
        <p:nvPicPr>
          <p:cNvPr id="5" name="Graphic 4" descr="User with solid fill">
            <a:extLst>
              <a:ext uri="{FF2B5EF4-FFF2-40B4-BE49-F238E27FC236}">
                <a16:creationId xmlns:a16="http://schemas.microsoft.com/office/drawing/2014/main" id="{3150150A-6B49-2AE5-B3C4-5555C4B6B5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3483" y="895128"/>
            <a:ext cx="255443" cy="255443"/>
          </a:xfrm>
          <a:prstGeom prst="rect">
            <a:avLst/>
          </a:prstGeom>
        </p:spPr>
      </p:pic>
    </p:spTree>
    <p:extLst>
      <p:ext uri="{BB962C8B-B14F-4D97-AF65-F5344CB8AC3E}">
        <p14:creationId xmlns:p14="http://schemas.microsoft.com/office/powerpoint/2010/main" val="409360912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71529B-4D80-47E2-145B-6A42479E076E}"/>
              </a:ext>
            </a:extLst>
          </p:cNvPr>
          <p:cNvSpPr>
            <a:spLocks noGrp="1"/>
          </p:cNvSpPr>
          <p:nvPr>
            <p:ph type="title"/>
          </p:nvPr>
        </p:nvSpPr>
        <p:spPr/>
        <p:txBody>
          <a:bodyPr/>
          <a:lstStyle/>
          <a:p>
            <a:r>
              <a:rPr lang="en-AU"/>
              <a:t>Helpful resources</a:t>
            </a:r>
          </a:p>
        </p:txBody>
      </p:sp>
      <p:graphicFrame>
        <p:nvGraphicFramePr>
          <p:cNvPr id="4" name="Table 11">
            <a:extLst>
              <a:ext uri="{FF2B5EF4-FFF2-40B4-BE49-F238E27FC236}">
                <a16:creationId xmlns:a16="http://schemas.microsoft.com/office/drawing/2014/main" id="{3DDE969A-76C3-592D-B169-D303B3F9BDC4}"/>
              </a:ext>
            </a:extLst>
          </p:cNvPr>
          <p:cNvGraphicFramePr>
            <a:graphicFrameLocks/>
          </p:cNvGraphicFramePr>
          <p:nvPr>
            <p:extLst>
              <p:ext uri="{D42A27DB-BD31-4B8C-83A1-F6EECF244321}">
                <p14:modId xmlns:p14="http://schemas.microsoft.com/office/powerpoint/2010/main" val="364116658"/>
              </p:ext>
            </p:extLst>
          </p:nvPr>
        </p:nvGraphicFramePr>
        <p:xfrm>
          <a:off x="505691" y="858987"/>
          <a:ext cx="8171019" cy="3086400"/>
        </p:xfrm>
        <a:graphic>
          <a:graphicData uri="http://schemas.openxmlformats.org/drawingml/2006/table">
            <a:tbl>
              <a:tblPr firstRow="1" bandRow="1">
                <a:tableStyleId>{6E25E649-3F16-4E02-A733-19D2CDBF48F0}</a:tableStyleId>
              </a:tblPr>
              <a:tblGrid>
                <a:gridCol w="3346483">
                  <a:extLst>
                    <a:ext uri="{9D8B030D-6E8A-4147-A177-3AD203B41FA5}">
                      <a16:colId xmlns:a16="http://schemas.microsoft.com/office/drawing/2014/main" val="2767571217"/>
                    </a:ext>
                  </a:extLst>
                </a:gridCol>
                <a:gridCol w="4824536">
                  <a:extLst>
                    <a:ext uri="{9D8B030D-6E8A-4147-A177-3AD203B41FA5}">
                      <a16:colId xmlns:a16="http://schemas.microsoft.com/office/drawing/2014/main" val="3435003588"/>
                    </a:ext>
                  </a:extLst>
                </a:gridCol>
              </a:tblGrid>
              <a:tr h="0">
                <a:tc gridSpan="2">
                  <a:txBody>
                    <a:bodyPr/>
                    <a:lstStyle/>
                    <a:p>
                      <a:r>
                        <a:rPr lang="en-US" sz="800"/>
                        <a:t>          Resources for management and governance</a:t>
                      </a:r>
                    </a:p>
                  </a:txBody>
                  <a:tcPr marT="108000" marB="108000">
                    <a:lnL>
                      <a:noFill/>
                    </a:lnL>
                    <a:lnR>
                      <a:noFill/>
                    </a:lnR>
                    <a:lnT w="25400" cmpd="sng">
                      <a:noFill/>
                    </a:lnT>
                    <a:lnB w="25400" cmpd="sng">
                      <a:noFill/>
                    </a:lnB>
                    <a:lnTlToBr w="12700" cmpd="sng">
                      <a:noFill/>
                      <a:prstDash val="solid"/>
                    </a:lnTlToBr>
                    <a:lnBlToTr w="12700" cmpd="sng">
                      <a:noFill/>
                      <a:prstDash val="solid"/>
                    </a:lnBlToTr>
                  </a:tcPr>
                </a:tc>
                <a:tc hMerge="1">
                  <a:txBody>
                    <a:bodyPr/>
                    <a:lstStyle/>
                    <a:p>
                      <a:pPr defTabSz="914400">
                        <a:tabLst/>
                        <a:defRPr/>
                      </a:pPr>
                      <a:endParaRPr lang="en-US"/>
                    </a:p>
                  </a:txBody>
                  <a:tcPr marT="108000" marB="108000">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216256556"/>
                  </a:ext>
                </a:extLst>
              </a:tr>
              <a:tr h="398147">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800" b="1" i="0" u="none" strike="noStrike" kern="1200" cap="none" spc="0" normalizeH="0" baseline="0" noProof="0">
                          <a:ln>
                            <a:noFill/>
                          </a:ln>
                          <a:solidFill>
                            <a:schemeClr val="tx1">
                              <a:lumMod val="75000"/>
                              <a:lumOff val="25000"/>
                            </a:schemeClr>
                          </a:solidFill>
                          <a:effectLst/>
                          <a:uLnTx/>
                          <a:uFillTx/>
                          <a:latin typeface="+mn-lt"/>
                          <a:ea typeface="+mn-ea"/>
                          <a:cs typeface="+mn-cs"/>
                        </a:rPr>
                        <a:t>Cyclical Maintenance</a:t>
                      </a:r>
                    </a:p>
                    <a:p>
                      <a:r>
                        <a:rPr kumimoji="0" lang="en-NZ" sz="800" b="0" i="0" u="none" strike="noStrike" kern="1200" cap="none" spc="0" normalizeH="0" baseline="0">
                          <a:ln>
                            <a:noFill/>
                          </a:ln>
                          <a:solidFill>
                            <a:schemeClr val="tx1">
                              <a:lumMod val="75000"/>
                              <a:lumOff val="25000"/>
                            </a:schemeClr>
                          </a:solidFill>
                          <a:effectLst/>
                          <a:uLnTx/>
                          <a:uFillTx/>
                          <a:latin typeface="+mn-lt"/>
                          <a:ea typeface="+mn-ea"/>
                          <a:cs typeface="+mn-cs"/>
                        </a:rPr>
                        <a:t>The Ministry have published the updated cyclical maintenance guidance/tools </a:t>
                      </a:r>
                      <a:r>
                        <a:rPr kumimoji="0" lang="en-NZ" sz="800" b="0" i="0" u="none" strike="noStrike" kern="1200" cap="none" spc="0" normalizeH="0" baseline="0">
                          <a:ln>
                            <a:noFill/>
                          </a:ln>
                          <a:solidFill>
                            <a:schemeClr val="tx1">
                              <a:lumMod val="75000"/>
                              <a:lumOff val="25000"/>
                            </a:schemeClr>
                          </a:solidFill>
                          <a:effectLst/>
                          <a:uLnTx/>
                          <a:uFillTx/>
                          <a:latin typeface="+mn-lt"/>
                          <a:ea typeface="+mn-ea"/>
                          <a:cs typeface="+mn-cs"/>
                          <a:hlinkClick r:id="rId3">
                            <a:extLst>
                              <a:ext uri="{A12FA001-AC4F-418D-AE19-62706E023703}">
                                <ahyp:hlinkClr xmlns:ahyp="http://schemas.microsoft.com/office/drawing/2018/hyperlinkcolor" val="tx"/>
                              </a:ext>
                            </a:extLst>
                          </a:hlinkClick>
                        </a:rPr>
                        <a:t>on its website</a:t>
                      </a:r>
                      <a:r>
                        <a:rPr kumimoji="0" lang="en-NZ" sz="800" b="0" i="0" u="none" strike="noStrike" kern="1200" cap="none" spc="0" normalizeH="0" baseline="0">
                          <a:ln>
                            <a:noFill/>
                          </a:ln>
                          <a:solidFill>
                            <a:schemeClr val="tx1">
                              <a:lumMod val="75000"/>
                              <a:lumOff val="25000"/>
                            </a:schemeClr>
                          </a:solidFill>
                          <a:effectLst/>
                          <a:uLnTx/>
                          <a:uFillTx/>
                          <a:latin typeface="+mn-lt"/>
                          <a:ea typeface="+mn-ea"/>
                          <a:cs typeface="+mn-cs"/>
                        </a:rPr>
                        <a:t> and the information in the Financial Information for Schools Handbook has also been updated. The updated guidance includes resources to help schools complete their cyclical maintenance provision calculations and provides guidance on what supporting documentation to retain as evidence for a school’s annual audit.  </a:t>
                      </a:r>
                    </a:p>
                  </a:txBody>
                  <a:tcPr marT="108000" marB="108000">
                    <a:lnL>
                      <a:noFill/>
                    </a:lnL>
                    <a:lnR>
                      <a:noFill/>
                    </a:lnR>
                    <a:lnT w="25400" cmpd="sng">
                      <a:noFill/>
                    </a:lnT>
                    <a:lnB>
                      <a:noFill/>
                    </a:lnB>
                    <a:lnTlToBr w="12700" cmpd="sng">
                      <a:noFill/>
                      <a:prstDash val="solid"/>
                    </a:lnTlToBr>
                    <a:lnBlToTr w="12700" cmpd="sng">
                      <a:noFill/>
                      <a:prstDash val="solid"/>
                    </a:lnBlToTr>
                  </a:tcPr>
                </a:tc>
                <a:tc>
                  <a:txBody>
                    <a:bodyPr/>
                    <a:lstStyle/>
                    <a:p>
                      <a:pPr marL="0" marR="0" lvl="0" indent="0" algn="l" defTabSz="312077" rtl="0" eaLnBrk="1" fontAlgn="auto" latinLnBrk="0" hangingPunct="1">
                        <a:lnSpc>
                          <a:spcPct val="100000"/>
                        </a:lnSpc>
                        <a:spcBef>
                          <a:spcPts val="0"/>
                        </a:spcBef>
                        <a:spcAft>
                          <a:spcPts val="0"/>
                        </a:spcAft>
                        <a:buClrTx/>
                        <a:buSzTx/>
                        <a:buFontTx/>
                        <a:buNone/>
                        <a:tabLst/>
                        <a:defRPr/>
                      </a:pPr>
                      <a:r>
                        <a:rPr kumimoji="0" lang="en-NZ" sz="800" b="1" i="0" u="none" strike="noStrike" kern="1200" cap="none" spc="0" normalizeH="0" baseline="0" dirty="0">
                          <a:ln>
                            <a:noFill/>
                          </a:ln>
                          <a:solidFill>
                            <a:schemeClr val="tx1">
                              <a:lumMod val="75000"/>
                              <a:lumOff val="25000"/>
                            </a:schemeClr>
                          </a:solidFill>
                          <a:effectLst/>
                          <a:uLnTx/>
                          <a:uFillTx/>
                          <a:latin typeface="+mn-lt"/>
                          <a:ea typeface="+mn-ea"/>
                          <a:cs typeface="+mn-cs"/>
                        </a:rPr>
                        <a:t>Fraud Risk</a:t>
                      </a:r>
                    </a:p>
                    <a:p>
                      <a:r>
                        <a:rPr lang="en-NZ" sz="800" u="sng" kern="1200" dirty="0">
                          <a:solidFill>
                            <a:schemeClr val="tx1">
                              <a:lumMod val="75000"/>
                              <a:lumOff val="25000"/>
                            </a:schemeClr>
                          </a:solidFill>
                          <a:effectLst/>
                          <a:latin typeface="+mn-lt"/>
                          <a:ea typeface="+mn-ea"/>
                          <a:cs typeface="+mn-cs"/>
                          <a:hlinkClick r:id="rId4">
                            <a:extLst>
                              <a:ext uri="{A12FA001-AC4F-418D-AE19-62706E023703}">
                                <ahyp:hlinkClr xmlns:ahyp="http://schemas.microsoft.com/office/drawing/2018/hyperlinkcolor" val="tx"/>
                              </a:ext>
                            </a:extLst>
                          </a:hlinkClick>
                        </a:rPr>
                        <a:t>Discouraging fraud - Office of the Auditor-General New Zealand (oag.parliament.nz)</a:t>
                      </a:r>
                      <a:endParaRPr lang="en-NZ" sz="800" u="sng" kern="1200" dirty="0">
                        <a:solidFill>
                          <a:schemeClr val="tx1">
                            <a:lumMod val="75000"/>
                            <a:lumOff val="25000"/>
                          </a:schemeClr>
                        </a:solidFill>
                        <a:effectLst/>
                        <a:latin typeface="+mn-lt"/>
                        <a:ea typeface="+mn-ea"/>
                        <a:cs typeface="+mn-cs"/>
                      </a:endParaRPr>
                    </a:p>
                    <a:p>
                      <a:endParaRPr lang="en-NZ" sz="800" u="sng" kern="1200" dirty="0">
                        <a:solidFill>
                          <a:schemeClr val="tx1">
                            <a:lumMod val="75000"/>
                            <a:lumOff val="25000"/>
                          </a:schemeClr>
                        </a:solidFill>
                        <a:effectLst/>
                        <a:latin typeface="+mn-lt"/>
                        <a:ea typeface="+mn-ea"/>
                        <a:cs typeface="+mn-cs"/>
                      </a:endParaRPr>
                    </a:p>
                    <a:p>
                      <a:pPr marL="0" marR="0" lvl="0" indent="0" algn="l" defTabSz="312077" rtl="0" eaLnBrk="1" fontAlgn="auto" latinLnBrk="0" hangingPunct="1">
                        <a:lnSpc>
                          <a:spcPct val="100000"/>
                        </a:lnSpc>
                        <a:spcBef>
                          <a:spcPts val="0"/>
                        </a:spcBef>
                        <a:spcAft>
                          <a:spcPts val="0"/>
                        </a:spcAft>
                        <a:buClrTx/>
                        <a:buSzTx/>
                        <a:buFontTx/>
                        <a:buNone/>
                        <a:tabLst/>
                        <a:defRPr/>
                      </a:pPr>
                      <a:endParaRPr lang="en-NZ" sz="800" u="sng" kern="1200" dirty="0">
                        <a:solidFill>
                          <a:schemeClr val="tx1">
                            <a:lumMod val="75000"/>
                            <a:lumOff val="25000"/>
                          </a:schemeClr>
                        </a:solidFill>
                        <a:effectLst/>
                        <a:highlight>
                          <a:srgbClr val="FFFF00"/>
                        </a:highlight>
                        <a:latin typeface="+mn-lt"/>
                        <a:ea typeface="+mn-ea"/>
                        <a:cs typeface="+mn-cs"/>
                      </a:endParaRPr>
                    </a:p>
                  </a:txBody>
                  <a:tcPr marT="108000" marB="108000">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71082131"/>
                  </a:ext>
                </a:extLst>
              </a:tr>
              <a:tr h="398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lumMod val="75000"/>
                              <a:lumOff val="25000"/>
                            </a:schemeClr>
                          </a:solidFill>
                          <a:effectLst/>
                          <a:uLnTx/>
                          <a:uFillTx/>
                          <a:latin typeface="+mn-lt"/>
                          <a:ea typeface="+mn-ea"/>
                          <a:cs typeface="+mn-cs"/>
                        </a:rPr>
                        <a:t>Segregation of duties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dirty="0">
                          <a:ln>
                            <a:noFill/>
                          </a:ln>
                          <a:solidFill>
                            <a:schemeClr val="tx1">
                              <a:lumMod val="75000"/>
                              <a:lumOff val="25000"/>
                            </a:schemeClr>
                          </a:solidFill>
                          <a:effectLst/>
                          <a:uLnTx/>
                          <a:uFillTx/>
                          <a:latin typeface="+mn-lt"/>
                          <a:ea typeface="+mn-ea"/>
                          <a:cs typeface="+mn-cs"/>
                        </a:rPr>
                        <a:t>The Ministry have also recently published an internal control checklist and a segregation of duties matrix which schools may find useful when assessing the adequacy of their internal controls - </a:t>
                      </a:r>
                      <a:br>
                        <a:rPr kumimoji="0" lang="en-NZ" sz="800" b="0" i="0" u="none" strike="noStrike" kern="1200" cap="none" spc="0" normalizeH="0" baseline="0" dirty="0">
                          <a:ln>
                            <a:noFill/>
                          </a:ln>
                          <a:solidFill>
                            <a:schemeClr val="tx1">
                              <a:lumMod val="75000"/>
                              <a:lumOff val="25000"/>
                            </a:schemeClr>
                          </a:solidFill>
                          <a:effectLst/>
                          <a:uLnTx/>
                          <a:uFillTx/>
                          <a:latin typeface="+mn-lt"/>
                          <a:ea typeface="+mn-ea"/>
                          <a:cs typeface="+mn-cs"/>
                        </a:rPr>
                      </a:br>
                      <a:r>
                        <a:rPr kumimoji="0" lang="en-NZ" sz="800" b="0" i="0" u="none" strike="noStrike" kern="1200" cap="none" spc="0" normalizeH="0" baseline="0" dirty="0">
                          <a:ln>
                            <a:noFill/>
                          </a:ln>
                          <a:solidFill>
                            <a:schemeClr val="tx1">
                              <a:lumMod val="75000"/>
                              <a:lumOff val="25000"/>
                            </a:schemeClr>
                          </a:solidFill>
                          <a:effectLst/>
                          <a:uLnTx/>
                          <a:uFillTx/>
                          <a:latin typeface="+mn-lt"/>
                          <a:ea typeface="+mn-ea"/>
                          <a:cs typeface="+mn-cs"/>
                          <a:hlinkClick r:id="rId5">
                            <a:extLst>
                              <a:ext uri="{A12FA001-AC4F-418D-AE19-62706E023703}">
                                <ahyp:hlinkClr xmlns:ahyp="http://schemas.microsoft.com/office/drawing/2018/hyperlinkcolor" val="tx"/>
                              </a:ext>
                            </a:extLst>
                          </a:hlinkClick>
                        </a:rPr>
                        <a:t>Managing school finances - internal control resources</a:t>
                      </a:r>
                      <a:r>
                        <a:rPr kumimoji="0" lang="en-NZ" sz="800" b="0" i="0" u="none" strike="noStrike" kern="1200" cap="none" spc="0" normalizeH="0" baseline="0" dirty="0">
                          <a:ln>
                            <a:noFill/>
                          </a:ln>
                          <a:solidFill>
                            <a:schemeClr val="tx1">
                              <a:lumMod val="75000"/>
                              <a:lumOff val="25000"/>
                            </a:schemeClr>
                          </a:solidFill>
                          <a:effectLst/>
                          <a:uLnTx/>
                          <a:uFillTx/>
                          <a:latin typeface="+mn-lt"/>
                          <a:ea typeface="+mn-ea"/>
                          <a:cs typeface="+mn-cs"/>
                        </a:rPr>
                        <a:t>. Further guidance on internal controls can be found in section 7.7.1 of the </a:t>
                      </a:r>
                      <a:r>
                        <a:rPr kumimoji="0" lang="en-NZ" sz="800" b="0" i="0" u="none" strike="noStrike" kern="1200" cap="none" spc="0" normalizeH="0" baseline="0" dirty="0">
                          <a:ln>
                            <a:noFill/>
                          </a:ln>
                          <a:solidFill>
                            <a:schemeClr val="tx1">
                              <a:lumMod val="75000"/>
                              <a:lumOff val="25000"/>
                            </a:schemeClr>
                          </a:solidFill>
                          <a:effectLst/>
                          <a:uLnTx/>
                          <a:uFillTx/>
                          <a:latin typeface="+mn-lt"/>
                          <a:ea typeface="+mn-ea"/>
                          <a:cs typeface="+mn-cs"/>
                          <a:hlinkClick r:id="rId6">
                            <a:extLst>
                              <a:ext uri="{A12FA001-AC4F-418D-AE19-62706E023703}">
                                <ahyp:hlinkClr xmlns:ahyp="http://schemas.microsoft.com/office/drawing/2018/hyperlinkcolor" val="tx"/>
                              </a:ext>
                            </a:extLst>
                          </a:hlinkClick>
                        </a:rPr>
                        <a:t>Financial Information for Schools Handbook</a:t>
                      </a:r>
                      <a:r>
                        <a:rPr kumimoji="0" lang="en-NZ" sz="800" b="0" i="0" u="none" strike="noStrike" kern="1200" cap="none" spc="0" normalizeH="0" baseline="0" dirty="0">
                          <a:ln>
                            <a:noFill/>
                          </a:ln>
                          <a:solidFill>
                            <a:schemeClr val="tx1">
                              <a:lumMod val="75000"/>
                              <a:lumOff val="25000"/>
                            </a:schemeClr>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800" b="0" i="0" u="none" strike="noStrike" kern="1200" cap="none" spc="0" normalizeH="0" baseline="0" dirty="0">
                        <a:ln>
                          <a:noFill/>
                        </a:ln>
                        <a:solidFill>
                          <a:schemeClr val="tx1">
                            <a:lumMod val="75000"/>
                            <a:lumOff val="2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chemeClr val="tx1">
                              <a:lumMod val="75000"/>
                              <a:lumOff val="25000"/>
                            </a:schemeClr>
                          </a:solidFill>
                          <a:effectLst/>
                          <a:uLnTx/>
                          <a:uFillTx/>
                          <a:latin typeface="+mn-lt"/>
                          <a:ea typeface="+mn-ea"/>
                          <a:cs typeface="+mn-cs"/>
                        </a:rPr>
                        <a:t>Your payroll system is allowing you to view the history activity report. This report should now be used and reviewed in a timely basis for further guidance can be found on the </a:t>
                      </a:r>
                      <a:r>
                        <a:rPr kumimoji="0" lang="en-US" sz="800" b="0" i="0" u="none" strike="noStrike" kern="1200" cap="none" spc="0" normalizeH="0" baseline="0" dirty="0">
                          <a:ln>
                            <a:noFill/>
                          </a:ln>
                          <a:solidFill>
                            <a:schemeClr val="tx1">
                              <a:lumMod val="75000"/>
                              <a:lumOff val="25000"/>
                            </a:schemeClr>
                          </a:solidFill>
                          <a:effectLst/>
                          <a:uLnTx/>
                          <a:uFillTx/>
                          <a:latin typeface="+mn-lt"/>
                          <a:ea typeface="+mn-ea"/>
                          <a:cs typeface="+mn-cs"/>
                          <a:hlinkClick r:id="rId7" tooltip="https://www.edpay.govt.nz/includes/download.ashx?id=162146">
                            <a:extLst>
                              <a:ext uri="{A12FA001-AC4F-418D-AE19-62706E023703}">
                                <ahyp:hlinkClr xmlns:ahyp="http://schemas.microsoft.com/office/drawing/2018/hyperlinkcolor" val="tx"/>
                              </a:ext>
                            </a:extLst>
                          </a:hlinkClick>
                        </a:rPr>
                        <a:t>Ministry of Education Website</a:t>
                      </a:r>
                      <a:endParaRPr kumimoji="0" lang="en-NZ" sz="800" b="0" i="0" u="none" strike="noStrike" kern="1200" cap="none" spc="0" normalizeH="0" baseline="0" dirty="0">
                        <a:ln>
                          <a:noFill/>
                        </a:ln>
                        <a:solidFill>
                          <a:schemeClr val="tx1">
                            <a:lumMod val="75000"/>
                            <a:lumOff val="25000"/>
                          </a:schemeClr>
                        </a:solidFill>
                        <a:effectLst/>
                        <a:uLnTx/>
                        <a:uFillTx/>
                        <a:latin typeface="+mn-lt"/>
                        <a:ea typeface="+mn-ea"/>
                        <a:cs typeface="+mn-cs"/>
                      </a:endParaRPr>
                    </a:p>
                  </a:txBody>
                  <a:tcPr marT="108000" marB="108000">
                    <a:lnL>
                      <a:noFill/>
                    </a:lnL>
                    <a:lnR>
                      <a:noFill/>
                    </a:lnR>
                    <a:lnT w="254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lumMod val="75000"/>
                              <a:lumOff val="25000"/>
                            </a:schemeClr>
                          </a:solidFill>
                          <a:effectLst/>
                          <a:uLnTx/>
                          <a:uFillTx/>
                          <a:latin typeface="+mn-lt"/>
                          <a:ea typeface="+mn-ea"/>
                          <a:cs typeface="+mn-cs"/>
                        </a:rPr>
                        <a:t>Sensitive Expenditure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800" kern="1200" dirty="0">
                          <a:solidFill>
                            <a:schemeClr val="tx1">
                              <a:lumMod val="75000"/>
                              <a:lumOff val="25000"/>
                            </a:schemeClr>
                          </a:solidFill>
                          <a:effectLst/>
                          <a:latin typeface="+mn-lt"/>
                          <a:ea typeface="+mn-ea"/>
                          <a:cs typeface="+mn-cs"/>
                        </a:rPr>
                        <a:t>More information can be found in the Office of the Auditor-General’s good practice guide on </a:t>
                      </a:r>
                      <a:r>
                        <a:rPr lang="en-NZ" sz="800" u="sng" kern="1200" dirty="0">
                          <a:solidFill>
                            <a:schemeClr val="tx1">
                              <a:lumMod val="75000"/>
                              <a:lumOff val="25000"/>
                            </a:schemeClr>
                          </a:solidFill>
                          <a:effectLst/>
                          <a:latin typeface="+mn-lt"/>
                          <a:ea typeface="+mn-ea"/>
                          <a:cs typeface="+mn-cs"/>
                          <a:hlinkClick r:id="rId8">
                            <a:extLst>
                              <a:ext uri="{A12FA001-AC4F-418D-AE19-62706E023703}">
                                <ahyp:hlinkClr xmlns:ahyp="http://schemas.microsoft.com/office/drawing/2018/hyperlinkcolor" val="tx"/>
                              </a:ext>
                            </a:extLst>
                          </a:hlinkClick>
                        </a:rPr>
                        <a:t>Controlling sensitive expenditure: Guide for public organisations</a:t>
                      </a:r>
                      <a:r>
                        <a:rPr lang="en-NZ" sz="800" kern="1200" dirty="0">
                          <a:solidFill>
                            <a:schemeClr val="tx1">
                              <a:lumMod val="75000"/>
                              <a:lumOff val="25000"/>
                            </a:schemeClr>
                          </a:solidFill>
                          <a:effectLst/>
                          <a:latin typeface="+mn-lt"/>
                          <a:ea typeface="+mn-ea"/>
                          <a:cs typeface="+mn-cs"/>
                        </a:rPr>
                        <a:t>, which includes practical guidance on specific types of sensitive expenditure.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800" kern="1200" dirty="0">
                        <a:solidFill>
                          <a:schemeClr val="tx1">
                            <a:lumMod val="75000"/>
                            <a:lumOff val="25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800" kern="1200" dirty="0">
                          <a:solidFill>
                            <a:schemeClr val="tx1">
                              <a:lumMod val="75000"/>
                              <a:lumOff val="25000"/>
                            </a:schemeClr>
                          </a:solidFill>
                          <a:effectLst/>
                          <a:latin typeface="+mn-lt"/>
                          <a:ea typeface="+mn-ea"/>
                          <a:cs typeface="+mn-cs"/>
                        </a:rPr>
                        <a:t>Principles-based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schemeClr>
                          </a:solidFill>
                          <a:hlinkClick r:id="rId9">
                            <a:extLst>
                              <a:ext uri="{A12FA001-AC4F-418D-AE19-62706E023703}">
                                <ahyp:hlinkClr xmlns:ahyp="http://schemas.microsoft.com/office/drawing/2018/hyperlinkcolor" val="tx"/>
                              </a:ext>
                            </a:extLst>
                          </a:hlinkClick>
                        </a:rPr>
                        <a:t>The basics - Office of the Auditor-General New Zealand (oag.parliament.nz)</a:t>
                      </a:r>
                      <a:endParaRPr lang="en-US" sz="80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800" kern="1200" dirty="0">
                          <a:solidFill>
                            <a:schemeClr val="tx1">
                              <a:lumMod val="75000"/>
                              <a:lumOff val="25000"/>
                            </a:schemeClr>
                          </a:solidFill>
                          <a:effectLst/>
                          <a:latin typeface="+mn-lt"/>
                          <a:ea typeface="+mn-ea"/>
                          <a:cs typeface="+mn-cs"/>
                        </a:rPr>
                        <a:t>We recommend the Board consider these principles when making decisions about sensitive expenditure. We highlight to the Board Members the importance of ensuring appropriate controls over Sensitive Expenditure, and to remain up to date with Ministry of Education (“MOE”) guidelines.</a:t>
                      </a:r>
                    </a:p>
                  </a:txBody>
                  <a:tcPr marT="108000" marB="108000">
                    <a:lnL>
                      <a:noFill/>
                    </a:lnL>
                    <a:lnR>
                      <a:noFill/>
                    </a:lnR>
                    <a:lnT w="254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0664"/>
                  </a:ext>
                </a:extLst>
              </a:tr>
            </a:tbl>
          </a:graphicData>
        </a:graphic>
      </p:graphicFrame>
      <p:sp>
        <p:nvSpPr>
          <p:cNvPr id="2" name="Slide Number Placeholder 1">
            <a:extLst>
              <a:ext uri="{FF2B5EF4-FFF2-40B4-BE49-F238E27FC236}">
                <a16:creationId xmlns:a16="http://schemas.microsoft.com/office/drawing/2014/main" id="{86713F8B-09CF-7F98-03F4-857A7FF0DAAD}"/>
              </a:ext>
            </a:extLst>
          </p:cNvPr>
          <p:cNvSpPr>
            <a:spLocks noGrp="1"/>
          </p:cNvSpPr>
          <p:nvPr>
            <p:ph type="sldNum" sz="quarter" idx="11"/>
          </p:nvPr>
        </p:nvSpPr>
        <p:spPr/>
        <p:txBody>
          <a:bodyPr/>
          <a:lstStyle/>
          <a:p>
            <a:fld id="{F82478CC-1281-414B-9E8B-FC26D6B2B83D}" type="slidenum">
              <a:rPr lang="en-AU" smtClean="0"/>
              <a:pPr/>
              <a:t>15</a:t>
            </a:fld>
            <a:endParaRPr lang="en-AU"/>
          </a:p>
        </p:txBody>
      </p:sp>
      <p:pic>
        <p:nvPicPr>
          <p:cNvPr id="5" name="Graphic 4" descr="User with solid fill">
            <a:extLst>
              <a:ext uri="{FF2B5EF4-FFF2-40B4-BE49-F238E27FC236}">
                <a16:creationId xmlns:a16="http://schemas.microsoft.com/office/drawing/2014/main" id="{3150150A-6B49-2AE5-B3C4-5555C4B6B54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3483" y="895128"/>
            <a:ext cx="255443" cy="255443"/>
          </a:xfrm>
          <a:prstGeom prst="rect">
            <a:avLst/>
          </a:prstGeom>
        </p:spPr>
      </p:pic>
    </p:spTree>
    <p:extLst>
      <p:ext uri="{BB962C8B-B14F-4D97-AF65-F5344CB8AC3E}">
        <p14:creationId xmlns:p14="http://schemas.microsoft.com/office/powerpoint/2010/main" val="232682911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59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Placeholder 48" descr="A young child with a backpack&#10;&#10;Description automatically generated">
            <a:extLst>
              <a:ext uri="{FF2B5EF4-FFF2-40B4-BE49-F238E27FC236}">
                <a16:creationId xmlns:a16="http://schemas.microsoft.com/office/drawing/2014/main" id="{02F3724D-B094-A39D-D6F2-ECD11DC5B3C8}"/>
              </a:ext>
            </a:extLst>
          </p:cNvPr>
          <p:cNvPicPr>
            <a:picLocks noGrp="1" noChangeAspect="1"/>
          </p:cNvPicPr>
          <p:nvPr>
            <p:ph type="pic" sz="quarter" idx="12"/>
          </p:nvPr>
        </p:nvPicPr>
        <p:blipFill rotWithShape="1">
          <a:blip r:embed="rId3"/>
          <a:srcRect l="39403" t="866" r="21291" b="-866"/>
          <a:stretch/>
        </p:blipFill>
        <p:spPr>
          <a:xfrm>
            <a:off x="382" y="0"/>
            <a:ext cx="3028807" cy="5143505"/>
          </a:xfrm>
          <a:noFill/>
        </p:spPr>
      </p:pic>
      <p:sp>
        <p:nvSpPr>
          <p:cNvPr id="10" name="Title 9">
            <a:extLst>
              <a:ext uri="{FF2B5EF4-FFF2-40B4-BE49-F238E27FC236}">
                <a16:creationId xmlns:a16="http://schemas.microsoft.com/office/drawing/2014/main" id="{9C625170-DC45-48AF-9630-1F4839C3C6B3}"/>
              </a:ext>
            </a:extLst>
          </p:cNvPr>
          <p:cNvSpPr>
            <a:spLocks noGrp="1"/>
          </p:cNvSpPr>
          <p:nvPr>
            <p:ph type="title"/>
          </p:nvPr>
        </p:nvSpPr>
        <p:spPr>
          <a:xfrm>
            <a:off x="3280690" y="473045"/>
            <a:ext cx="5515843" cy="243237"/>
          </a:xfrm>
        </p:spPr>
        <p:txBody>
          <a:bodyPr anchor="t">
            <a:normAutofit/>
          </a:bodyPr>
          <a:lstStyle/>
          <a:p>
            <a:r>
              <a:rPr lang="en-AU" sz="1600"/>
              <a:t>Table of contents</a:t>
            </a:r>
          </a:p>
        </p:txBody>
      </p:sp>
      <p:sp>
        <p:nvSpPr>
          <p:cNvPr id="2" name="Slide Number Placeholder 1">
            <a:extLst>
              <a:ext uri="{FF2B5EF4-FFF2-40B4-BE49-F238E27FC236}">
                <a16:creationId xmlns:a16="http://schemas.microsoft.com/office/drawing/2014/main" id="{5300729B-27EF-BCF5-4B0F-3A50B8009154}"/>
              </a:ext>
            </a:extLst>
          </p:cNvPr>
          <p:cNvSpPr>
            <a:spLocks noGrp="1"/>
          </p:cNvSpPr>
          <p:nvPr>
            <p:ph type="sldNum" sz="quarter" idx="16"/>
          </p:nvPr>
        </p:nvSpPr>
        <p:spPr>
          <a:xfrm>
            <a:off x="8616760" y="4713001"/>
            <a:ext cx="349630" cy="118217"/>
          </a:xfrm>
        </p:spPr>
        <p:txBody>
          <a:bodyPr anchor="ctr">
            <a:normAutofit lnSpcReduction="10000"/>
          </a:bodyPr>
          <a:lstStyle/>
          <a:p>
            <a:pPr>
              <a:lnSpc>
                <a:spcPct val="90000"/>
              </a:lnSpc>
              <a:spcAft>
                <a:spcPts val="600"/>
              </a:spcAft>
            </a:pPr>
            <a:fld id="{F82478CC-1281-414B-9E8B-FC26D6B2B83D}" type="slidenum">
              <a:rPr lang="en-AU" sz="200" smtClean="0"/>
              <a:pPr>
                <a:lnSpc>
                  <a:spcPct val="90000"/>
                </a:lnSpc>
                <a:spcAft>
                  <a:spcPts val="600"/>
                </a:spcAft>
              </a:pPr>
              <a:t>2</a:t>
            </a:fld>
            <a:endParaRPr lang="en-AU" sz="200"/>
          </a:p>
        </p:txBody>
      </p:sp>
      <p:graphicFrame>
        <p:nvGraphicFramePr>
          <p:cNvPr id="13" name="Table 4">
            <a:extLst>
              <a:ext uri="{FF2B5EF4-FFF2-40B4-BE49-F238E27FC236}">
                <a16:creationId xmlns:a16="http://schemas.microsoft.com/office/drawing/2014/main" id="{1C0F4719-47E8-4D5A-891D-C346D0BB301F}"/>
              </a:ext>
            </a:extLst>
          </p:cNvPr>
          <p:cNvGraphicFramePr>
            <a:graphicFrameLocks noGrp="1"/>
          </p:cNvGraphicFramePr>
          <p:nvPr>
            <p:ph sz="quarter" idx="14"/>
            <p:extLst>
              <p:ext uri="{D42A27DB-BD31-4B8C-83A1-F6EECF244321}">
                <p14:modId xmlns:p14="http://schemas.microsoft.com/office/powerpoint/2010/main" val="1669516048"/>
              </p:ext>
            </p:extLst>
          </p:nvPr>
        </p:nvGraphicFramePr>
        <p:xfrm>
          <a:off x="3281363" y="1021027"/>
          <a:ext cx="5514976" cy="3003559"/>
        </p:xfrm>
        <a:graphic>
          <a:graphicData uri="http://schemas.openxmlformats.org/drawingml/2006/table">
            <a:tbl>
              <a:tblPr firstRow="1" bandRow="1">
                <a:tableStyleId>{6E25E649-3F16-4E02-A733-19D2CDBF48F0}</a:tableStyleId>
              </a:tblPr>
              <a:tblGrid>
                <a:gridCol w="4996285">
                  <a:extLst>
                    <a:ext uri="{9D8B030D-6E8A-4147-A177-3AD203B41FA5}">
                      <a16:colId xmlns:a16="http://schemas.microsoft.com/office/drawing/2014/main" val="3956562446"/>
                    </a:ext>
                  </a:extLst>
                </a:gridCol>
                <a:gridCol w="518691">
                  <a:extLst>
                    <a:ext uri="{9D8B030D-6E8A-4147-A177-3AD203B41FA5}">
                      <a16:colId xmlns:a16="http://schemas.microsoft.com/office/drawing/2014/main" val="2704493891"/>
                    </a:ext>
                  </a:extLst>
                </a:gridCol>
              </a:tblGrid>
              <a:tr h="330655">
                <a:tc>
                  <a:txBody>
                    <a:bodyPr/>
                    <a:lstStyle/>
                    <a:p>
                      <a:r>
                        <a:rPr lang="en-AU" sz="1400" b="0">
                          <a:solidFill>
                            <a:schemeClr val="bg2"/>
                          </a:solidFill>
                        </a:rPr>
                        <a:t>Audit summary</a:t>
                      </a:r>
                    </a:p>
                  </a:txBody>
                  <a:tcPr marL="0" marR="0" marT="40842" marB="40842" anchor="ctr">
                    <a:lnL>
                      <a:noFill/>
                    </a:lnL>
                    <a:lnR>
                      <a:noFill/>
                    </a:lnR>
                    <a:lnT w="254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1400" b="1">
                        <a:solidFill>
                          <a:schemeClr val="bg2"/>
                        </a:solidFill>
                      </a:endParaRPr>
                    </a:p>
                  </a:txBody>
                  <a:tcPr marL="0" marR="0" marT="40842" marB="40842" anchor="ctr">
                    <a:lnL>
                      <a:noFill/>
                    </a:lnL>
                    <a:lnR>
                      <a:noFill/>
                    </a:lnR>
                    <a:lnT w="254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2936432"/>
                  </a:ext>
                </a:extLst>
              </a:tr>
              <a:tr h="330655">
                <a:tc>
                  <a:txBody>
                    <a:bodyPr/>
                    <a:lstStyle/>
                    <a:p>
                      <a:pPr marL="0" marR="0" lvl="0" indent="0" algn="l" defTabSz="312077"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bg2"/>
                          </a:solidFill>
                          <a:effectLst/>
                          <a:uLnTx/>
                          <a:uFillTx/>
                          <a:latin typeface="+mn-lt"/>
                          <a:ea typeface="+mn-ea"/>
                          <a:cs typeface="+mn-cs"/>
                        </a:rPr>
                        <a:t>Audit focus areas</a:t>
                      </a:r>
                    </a:p>
                  </a:txBody>
                  <a:tcPr marL="0" marR="0" marT="40842" marB="40842"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1400" b="1">
                        <a:solidFill>
                          <a:schemeClr val="bg2"/>
                        </a:solidFill>
                      </a:endParaRPr>
                    </a:p>
                  </a:txBody>
                  <a:tcPr marL="0" marR="0" marT="40842" marB="40842"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8545033"/>
                  </a:ext>
                </a:extLst>
              </a:tr>
              <a:tr h="330655">
                <a:tc>
                  <a:txBody>
                    <a:bodyPr/>
                    <a:lstStyle/>
                    <a:p>
                      <a:pPr marL="0" marR="0" lvl="0" indent="0" algn="l" defTabSz="312077"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bg2"/>
                          </a:solidFill>
                          <a:effectLst/>
                          <a:uLnTx/>
                          <a:uFillTx/>
                          <a:latin typeface="+mn-lt"/>
                          <a:ea typeface="+mn-ea"/>
                          <a:cs typeface="+mn-cs"/>
                        </a:rPr>
                        <a:t>Focus areas </a:t>
                      </a:r>
                    </a:p>
                  </a:txBody>
                  <a:tcPr marL="0" marR="0" marT="40842" marB="40842"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1400" b="1">
                        <a:solidFill>
                          <a:schemeClr val="bg2"/>
                        </a:solidFill>
                      </a:endParaRPr>
                    </a:p>
                  </a:txBody>
                  <a:tcPr marL="0" marR="0" marT="40842" marB="40842"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7485580"/>
                  </a:ext>
                </a:extLst>
              </a:tr>
              <a:tr h="330655">
                <a:tc>
                  <a:txBody>
                    <a:bodyPr/>
                    <a:lstStyle/>
                    <a:p>
                      <a:pPr marL="0" marR="0" lvl="0" indent="0" algn="l" defTabSz="312077"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bg2"/>
                          </a:solidFill>
                          <a:effectLst/>
                          <a:uLnTx/>
                          <a:uFillTx/>
                          <a:latin typeface="+mn-lt"/>
                          <a:ea typeface="+mn-ea"/>
                          <a:cs typeface="+mn-cs"/>
                        </a:rPr>
                        <a:t>Other focus areas</a:t>
                      </a:r>
                    </a:p>
                  </a:txBody>
                  <a:tcPr marL="0" marR="0" marT="40842" marB="40842"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1400" b="1">
                        <a:solidFill>
                          <a:schemeClr val="bg2"/>
                        </a:solidFill>
                      </a:endParaRPr>
                    </a:p>
                  </a:txBody>
                  <a:tcPr marL="0" marR="0" marT="40842" marB="40842"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1577204"/>
                  </a:ext>
                </a:extLst>
              </a:tr>
              <a:tr h="330655">
                <a:tc>
                  <a:txBody>
                    <a:bodyPr/>
                    <a:lstStyle/>
                    <a:p>
                      <a:pPr marL="0" marR="0" lvl="0" indent="0" algn="l" defTabSz="312077"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bg2"/>
                          </a:solidFill>
                          <a:effectLst/>
                          <a:uLnTx/>
                          <a:uFillTx/>
                          <a:latin typeface="+mn-lt"/>
                          <a:ea typeface="+mn-ea"/>
                          <a:cs typeface="+mn-cs"/>
                        </a:rPr>
                        <a:t>Summary of adjusted and unadjusted audit differences</a:t>
                      </a:r>
                    </a:p>
                  </a:txBody>
                  <a:tcPr marL="0" marR="0" marT="40842" marB="40842"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1400" b="1">
                        <a:solidFill>
                          <a:schemeClr val="bg2"/>
                        </a:solidFill>
                      </a:endParaRPr>
                    </a:p>
                  </a:txBody>
                  <a:tcPr marL="0" marR="0" marT="40842" marB="40842"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0119084"/>
                  </a:ext>
                </a:extLst>
              </a:tr>
              <a:tr h="330655">
                <a:tc>
                  <a:txBody>
                    <a:bodyPr/>
                    <a:lstStyle/>
                    <a:p>
                      <a:pPr marL="0" marR="0" lvl="0" indent="0" algn="l" defTabSz="312077"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bg2"/>
                          </a:solidFill>
                          <a:effectLst/>
                          <a:uLnTx/>
                          <a:uFillTx/>
                          <a:latin typeface="+mn-lt"/>
                          <a:ea typeface="+mn-ea"/>
                          <a:cs typeface="+mn-cs"/>
                        </a:rPr>
                        <a:t>Areas for improvement</a:t>
                      </a:r>
                    </a:p>
                  </a:txBody>
                  <a:tcPr marL="0" marR="0" marT="40842" marB="40842"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1400" b="1">
                        <a:solidFill>
                          <a:schemeClr val="bg2"/>
                        </a:solidFill>
                      </a:endParaRPr>
                    </a:p>
                  </a:txBody>
                  <a:tcPr marL="0" marR="0" marT="40842" marB="40842"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8253035"/>
                  </a:ext>
                </a:extLst>
              </a:tr>
              <a:tr h="330655">
                <a:tc>
                  <a:txBody>
                    <a:bodyPr/>
                    <a:lstStyle/>
                    <a:p>
                      <a:pPr marL="0" marR="0" lvl="0" indent="0" algn="l" defTabSz="312077"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bg2"/>
                          </a:solidFill>
                          <a:effectLst/>
                          <a:uLnTx/>
                          <a:uFillTx/>
                          <a:latin typeface="+mn-lt"/>
                          <a:ea typeface="+mn-ea"/>
                          <a:cs typeface="+mn-cs"/>
                        </a:rPr>
                        <a:t>Communication of other matters </a:t>
                      </a:r>
                    </a:p>
                  </a:txBody>
                  <a:tcPr marL="0" marR="0" marT="40842" marB="40842"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1400" b="1">
                        <a:solidFill>
                          <a:schemeClr val="bg2"/>
                        </a:solidFill>
                      </a:endParaRPr>
                    </a:p>
                  </a:txBody>
                  <a:tcPr marL="0" marR="0" marT="40842" marB="40842"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9180182"/>
                  </a:ext>
                </a:extLst>
              </a:tr>
              <a:tr h="330655">
                <a:tc>
                  <a:txBody>
                    <a:bodyPr/>
                    <a:lstStyle/>
                    <a:p>
                      <a:pPr marL="0" marR="0" lvl="0" indent="0" algn="l" defTabSz="312077"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bg2"/>
                          </a:solidFill>
                          <a:effectLst/>
                          <a:uLnTx/>
                          <a:uFillTx/>
                          <a:latin typeface="+mn-lt"/>
                          <a:ea typeface="+mn-ea"/>
                          <a:cs typeface="+mn-cs"/>
                        </a:rPr>
                        <a:t>Helpful resources</a:t>
                      </a:r>
                    </a:p>
                  </a:txBody>
                  <a:tcPr marL="0" marR="0" marT="40842" marB="40842"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1400" b="1">
                        <a:solidFill>
                          <a:schemeClr val="bg2"/>
                        </a:solidFill>
                      </a:endParaRPr>
                    </a:p>
                  </a:txBody>
                  <a:tcPr marL="0" marR="0" marT="40842" marB="40842"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4274045"/>
                  </a:ext>
                </a:extLst>
              </a:tr>
              <a:tr h="358319">
                <a:tc>
                  <a:txBody>
                    <a:bodyPr/>
                    <a:lstStyle/>
                    <a:p>
                      <a:pPr marL="0" marR="0" lvl="0" indent="0" algn="l" defTabSz="312077"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chemeClr val="bg2"/>
                        </a:solidFill>
                        <a:effectLst/>
                        <a:uLnTx/>
                        <a:uFillTx/>
                        <a:latin typeface="+mn-lt"/>
                        <a:ea typeface="+mn-ea"/>
                        <a:cs typeface="+mn-cs"/>
                      </a:endParaRPr>
                    </a:p>
                  </a:txBody>
                  <a:tcPr marL="0" marR="0" marT="40842" marB="40842" anchor="ctr">
                    <a:lnL>
                      <a:noFill/>
                    </a:lnL>
                    <a:lnR>
                      <a:noFill/>
                    </a:lnR>
                    <a:lnT w="6350" cap="flat" cmpd="sng" algn="ctr">
                      <a:solidFill>
                        <a:schemeClr val="accent2"/>
                      </a:solidFill>
                      <a:prstDash val="solid"/>
                      <a:round/>
                      <a:headEnd type="none" w="med" len="med"/>
                      <a:tailEnd type="none" w="med" len="med"/>
                    </a:lnT>
                    <a:lnB w="25400" cmpd="sng">
                      <a:noFill/>
                    </a:lnB>
                    <a:lnTlToBr w="12700" cmpd="sng">
                      <a:noFill/>
                      <a:prstDash val="solid"/>
                    </a:lnTlToBr>
                    <a:lnBlToTr w="12700" cmpd="sng">
                      <a:noFill/>
                      <a:prstDash val="solid"/>
                    </a:lnBlToTr>
                    <a:noFill/>
                  </a:tcPr>
                </a:tc>
                <a:tc>
                  <a:txBody>
                    <a:bodyPr/>
                    <a:lstStyle/>
                    <a:p>
                      <a:pPr algn="r"/>
                      <a:endParaRPr lang="en-AU" sz="1400" b="1">
                        <a:solidFill>
                          <a:schemeClr val="bg2"/>
                        </a:solidFill>
                      </a:endParaRPr>
                    </a:p>
                  </a:txBody>
                  <a:tcPr marL="0" marR="0" marT="40842" marB="40842" anchor="ctr">
                    <a:lnL>
                      <a:noFill/>
                    </a:lnL>
                    <a:lnR>
                      <a:noFill/>
                    </a:lnR>
                    <a:lnT w="6350" cap="flat" cmpd="sng" algn="ctr">
                      <a:solidFill>
                        <a:schemeClr val="accent2"/>
                      </a:solidFill>
                      <a:prstDash val="solid"/>
                      <a:round/>
                      <a:headEnd type="none" w="med" len="med"/>
                      <a:tailEnd type="none" w="med" len="med"/>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85124"/>
                  </a:ext>
                </a:extLst>
              </a:tr>
            </a:tbl>
          </a:graphicData>
        </a:graphic>
      </p:graphicFrame>
    </p:spTree>
    <p:extLst>
      <p:ext uri="{BB962C8B-B14F-4D97-AF65-F5344CB8AC3E}">
        <p14:creationId xmlns:p14="http://schemas.microsoft.com/office/powerpoint/2010/main" val="3162208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BAD9A-1479-E38F-F724-2E12C144E364}"/>
              </a:ext>
            </a:extLst>
          </p:cNvPr>
          <p:cNvSpPr>
            <a:spLocks noGrp="1"/>
          </p:cNvSpPr>
          <p:nvPr>
            <p:ph type="title"/>
          </p:nvPr>
        </p:nvSpPr>
        <p:spPr/>
        <p:txBody>
          <a:bodyPr/>
          <a:lstStyle/>
          <a:p>
            <a:r>
              <a:rPr lang="en-AU"/>
              <a:t>Audit summary </a:t>
            </a:r>
          </a:p>
        </p:txBody>
      </p:sp>
      <p:sp>
        <p:nvSpPr>
          <p:cNvPr id="10" name="Text Placeholder 9">
            <a:extLst>
              <a:ext uri="{FF2B5EF4-FFF2-40B4-BE49-F238E27FC236}">
                <a16:creationId xmlns:a16="http://schemas.microsoft.com/office/drawing/2014/main" id="{98EE4DD6-D913-3F18-6B6B-5B64528394B1}"/>
              </a:ext>
            </a:extLst>
          </p:cNvPr>
          <p:cNvSpPr>
            <a:spLocks noGrp="1"/>
          </p:cNvSpPr>
          <p:nvPr>
            <p:ph type="body" sz="quarter" idx="14"/>
          </p:nvPr>
        </p:nvSpPr>
        <p:spPr>
          <a:xfrm>
            <a:off x="486028" y="797141"/>
            <a:ext cx="6448173" cy="326808"/>
          </a:xfrm>
        </p:spPr>
        <p:txBody>
          <a:bodyPr/>
          <a:lstStyle/>
          <a:p>
            <a:r>
              <a:rPr lang="en-US" dirty="0"/>
              <a:t>Blind and Low Vision Education Network NZ</a:t>
            </a:r>
            <a:endParaRPr lang="en-AU" dirty="0"/>
          </a:p>
        </p:txBody>
      </p:sp>
      <p:graphicFrame>
        <p:nvGraphicFramePr>
          <p:cNvPr id="9" name="Table 10">
            <a:extLst>
              <a:ext uri="{FF2B5EF4-FFF2-40B4-BE49-F238E27FC236}">
                <a16:creationId xmlns:a16="http://schemas.microsoft.com/office/drawing/2014/main" id="{2692DB04-3E8B-5A4F-0C5E-CE6954455491}"/>
              </a:ext>
            </a:extLst>
          </p:cNvPr>
          <p:cNvGraphicFramePr>
            <a:graphicFrameLocks noGrp="1"/>
          </p:cNvGraphicFramePr>
          <p:nvPr>
            <p:extLst>
              <p:ext uri="{D42A27DB-BD31-4B8C-83A1-F6EECF244321}">
                <p14:modId xmlns:p14="http://schemas.microsoft.com/office/powerpoint/2010/main" val="11837812"/>
              </p:ext>
            </p:extLst>
          </p:nvPr>
        </p:nvGraphicFramePr>
        <p:xfrm>
          <a:off x="486027" y="1059873"/>
          <a:ext cx="6448172" cy="3391859"/>
        </p:xfrm>
        <a:graphic>
          <a:graphicData uri="http://schemas.openxmlformats.org/drawingml/2006/table">
            <a:tbl>
              <a:tblPr firstRow="1" bandRow="1">
                <a:tableStyleId>{6E25E649-3F16-4E02-A733-19D2CDBF48F0}</a:tableStyleId>
              </a:tblPr>
              <a:tblGrid>
                <a:gridCol w="3224086">
                  <a:extLst>
                    <a:ext uri="{9D8B030D-6E8A-4147-A177-3AD203B41FA5}">
                      <a16:colId xmlns:a16="http://schemas.microsoft.com/office/drawing/2014/main" val="4182386173"/>
                    </a:ext>
                  </a:extLst>
                </a:gridCol>
                <a:gridCol w="3224086">
                  <a:extLst>
                    <a:ext uri="{9D8B030D-6E8A-4147-A177-3AD203B41FA5}">
                      <a16:colId xmlns:a16="http://schemas.microsoft.com/office/drawing/2014/main" val="371989705"/>
                    </a:ext>
                  </a:extLst>
                </a:gridCol>
              </a:tblGrid>
              <a:tr h="3391859">
                <a:tc>
                  <a:txBody>
                    <a:bodyPr/>
                    <a:lstStyle/>
                    <a:p>
                      <a:pPr>
                        <a:lnSpc>
                          <a:spcPct val="130000"/>
                        </a:lnSpc>
                        <a:spcAft>
                          <a:spcPts val="239"/>
                        </a:spcAft>
                      </a:pPr>
                      <a:r>
                        <a:rPr lang="en-US" sz="700" b="0" dirty="0">
                          <a:solidFill>
                            <a:schemeClr val="tx1">
                              <a:lumMod val="75000"/>
                              <a:lumOff val="25000"/>
                            </a:schemeClr>
                          </a:solidFill>
                        </a:rPr>
                        <a:t>We are pleased to present our report for the audit of Blind and Low Vision Education Network NZ for the year ended 31 December 2023.</a:t>
                      </a:r>
                    </a:p>
                    <a:p>
                      <a:pPr>
                        <a:lnSpc>
                          <a:spcPct val="130000"/>
                        </a:lnSpc>
                        <a:spcAft>
                          <a:spcPts val="239"/>
                        </a:spcAft>
                      </a:pPr>
                      <a:r>
                        <a:rPr lang="en-US" sz="700" b="0" dirty="0">
                          <a:solidFill>
                            <a:schemeClr val="tx1">
                              <a:lumMod val="75000"/>
                              <a:lumOff val="25000"/>
                            </a:schemeClr>
                          </a:solidFill>
                        </a:rPr>
                        <a:t>We’d like to express our appreciation for the cooperation and assistance which we received during the course of our audit from all the staff at the school and from the team at your accounting service provider.</a:t>
                      </a:r>
                    </a:p>
                    <a:p>
                      <a:pPr>
                        <a:lnSpc>
                          <a:spcPct val="130000"/>
                        </a:lnSpc>
                        <a:spcAft>
                          <a:spcPts val="239"/>
                        </a:spcAft>
                      </a:pPr>
                      <a:r>
                        <a:rPr lang="en-US" sz="700" b="0" dirty="0">
                          <a:solidFill>
                            <a:schemeClr val="tx1">
                              <a:lumMod val="75000"/>
                              <a:lumOff val="25000"/>
                            </a:schemeClr>
                          </a:solidFill>
                        </a:rPr>
                        <a:t>This report </a:t>
                      </a:r>
                      <a:r>
                        <a:rPr lang="en-US" sz="700" b="0" dirty="0" err="1">
                          <a:solidFill>
                            <a:schemeClr val="tx1">
                              <a:lumMod val="75000"/>
                              <a:lumOff val="25000"/>
                            </a:schemeClr>
                          </a:solidFill>
                        </a:rPr>
                        <a:t>summarises</a:t>
                      </a:r>
                      <a:r>
                        <a:rPr lang="en-US" sz="700" b="0" dirty="0">
                          <a:solidFill>
                            <a:schemeClr val="tx1">
                              <a:lumMod val="75000"/>
                              <a:lumOff val="25000"/>
                            </a:schemeClr>
                          </a:solidFill>
                        </a:rPr>
                        <a:t> our audit approach and findings as well as providing any recommendations for areas of improvement identified during the audit process. </a:t>
                      </a:r>
                      <a:r>
                        <a:rPr lang="en-NZ" sz="700" b="0" kern="1200" dirty="0">
                          <a:solidFill>
                            <a:schemeClr val="tx1">
                              <a:lumMod val="75000"/>
                              <a:lumOff val="25000"/>
                            </a:schemeClr>
                          </a:solidFill>
                          <a:latin typeface="+mn-lt"/>
                          <a:ea typeface="+mn-ea"/>
                          <a:cs typeface="+mn-cs"/>
                        </a:rPr>
                        <a:t>Our examination may not have identified, and should not be relied upon to identify, all control weaknesses that may exist.</a:t>
                      </a:r>
                      <a:endParaRPr lang="en-US" sz="700" b="0" kern="1200" dirty="0">
                        <a:solidFill>
                          <a:schemeClr val="tx1">
                            <a:lumMod val="75000"/>
                            <a:lumOff val="25000"/>
                          </a:schemeClr>
                        </a:solidFill>
                        <a:latin typeface="+mn-lt"/>
                        <a:ea typeface="+mn-ea"/>
                        <a:cs typeface="+mn-cs"/>
                      </a:endParaRPr>
                    </a:p>
                    <a:p>
                      <a:pPr>
                        <a:lnSpc>
                          <a:spcPct val="130000"/>
                        </a:lnSpc>
                        <a:spcAft>
                          <a:spcPts val="239"/>
                        </a:spcAft>
                      </a:pPr>
                      <a:r>
                        <a:rPr lang="en-US" sz="700" b="1" dirty="0">
                          <a:solidFill>
                            <a:schemeClr val="bg2"/>
                          </a:solidFill>
                        </a:rPr>
                        <a:t>Independence </a:t>
                      </a:r>
                    </a:p>
                    <a:p>
                      <a:pPr>
                        <a:lnSpc>
                          <a:spcPct val="130000"/>
                        </a:lnSpc>
                        <a:spcAft>
                          <a:spcPts val="239"/>
                        </a:spcAft>
                      </a:pPr>
                      <a:r>
                        <a:rPr lang="en-US" sz="700" b="0" dirty="0">
                          <a:solidFill>
                            <a:schemeClr val="tx1">
                              <a:lumMod val="75000"/>
                              <a:lumOff val="25000"/>
                            </a:schemeClr>
                          </a:solidFill>
                        </a:rPr>
                        <a:t>Our independence has been confirmed by all engagement team members. </a:t>
                      </a:r>
                    </a:p>
                    <a:p>
                      <a:pPr>
                        <a:lnSpc>
                          <a:spcPct val="130000"/>
                        </a:lnSpc>
                        <a:spcAft>
                          <a:spcPts val="239"/>
                        </a:spcAft>
                      </a:pPr>
                      <a:r>
                        <a:rPr lang="en-US" sz="700" b="1" dirty="0">
                          <a:solidFill>
                            <a:schemeClr val="bg2"/>
                          </a:solidFill>
                        </a:rPr>
                        <a:t>Audit Opinion</a:t>
                      </a:r>
                    </a:p>
                    <a:p>
                      <a:pPr>
                        <a:lnSpc>
                          <a:spcPct val="130000"/>
                        </a:lnSpc>
                        <a:spcAft>
                          <a:spcPts val="239"/>
                        </a:spcAft>
                      </a:pPr>
                      <a:r>
                        <a:rPr lang="en-US" sz="700" b="0" dirty="0">
                          <a:solidFill>
                            <a:schemeClr val="tx1">
                              <a:lumMod val="75000"/>
                              <a:lumOff val="25000"/>
                            </a:schemeClr>
                          </a:solidFill>
                        </a:rPr>
                        <a:t>We issued an unmodified audit opinion over the financial report for the year ended 31 December 2023.</a:t>
                      </a:r>
                    </a:p>
                    <a:p>
                      <a:pPr marL="0" algn="l" rtl="0" eaLnBrk="1" latinLnBrk="0" hangingPunct="1">
                        <a:lnSpc>
                          <a:spcPct val="130000"/>
                        </a:lnSpc>
                        <a:spcAft>
                          <a:spcPts val="239"/>
                        </a:spcAft>
                      </a:pPr>
                      <a:r>
                        <a:rPr lang="en-AU" sz="700" b="1" kern="1200" dirty="0">
                          <a:solidFill>
                            <a:schemeClr val="bg2"/>
                          </a:solidFill>
                          <a:latin typeface="+mn-lt"/>
                          <a:ea typeface="+mn-ea"/>
                          <a:cs typeface="+mn-cs"/>
                        </a:rPr>
                        <a:t>Responsibility for the Financial Report </a:t>
                      </a:r>
                      <a:endParaRPr lang="en-NZ" sz="700" b="1" kern="1200" dirty="0">
                        <a:solidFill>
                          <a:schemeClr val="bg2"/>
                        </a:solidFill>
                        <a:latin typeface="+mn-lt"/>
                        <a:ea typeface="+mn-ea"/>
                        <a:cs typeface="+mn-cs"/>
                      </a:endParaRPr>
                    </a:p>
                    <a:p>
                      <a:pPr marL="0" algn="l" defTabSz="312077" rtl="0" eaLnBrk="1" latinLnBrk="0" hangingPunct="1">
                        <a:lnSpc>
                          <a:spcPct val="130000"/>
                        </a:lnSpc>
                        <a:spcAft>
                          <a:spcPts val="239"/>
                        </a:spcAft>
                      </a:pPr>
                      <a:r>
                        <a:rPr lang="en-NZ" sz="700" b="0" kern="1200" dirty="0">
                          <a:solidFill>
                            <a:schemeClr val="tx1">
                              <a:lumMod val="75000"/>
                              <a:lumOff val="25000"/>
                            </a:schemeClr>
                          </a:solidFill>
                          <a:latin typeface="+mn-lt"/>
                          <a:ea typeface="+mn-ea"/>
                          <a:cs typeface="+mn-cs"/>
                        </a:rPr>
                        <a:t>The Board is responsible for preparing financial statements in accordance with the Public Benefit Entity International Public Sector Accounting Standards Reduced Disclosure Regime (PBE IPSAS RDR).  </a:t>
                      </a:r>
                    </a:p>
                    <a:p>
                      <a:pPr marL="0" algn="l" defTabSz="312077" rtl="0" eaLnBrk="1" latinLnBrk="0" hangingPunct="1">
                        <a:lnSpc>
                          <a:spcPct val="130000"/>
                        </a:lnSpc>
                        <a:spcAft>
                          <a:spcPts val="239"/>
                        </a:spcAft>
                      </a:pPr>
                      <a:r>
                        <a:rPr lang="en-NZ" sz="700" b="0" kern="1200" dirty="0">
                          <a:solidFill>
                            <a:schemeClr val="tx1">
                              <a:lumMod val="75000"/>
                              <a:lumOff val="25000"/>
                            </a:schemeClr>
                          </a:solidFill>
                          <a:latin typeface="+mn-lt"/>
                          <a:ea typeface="+mn-ea"/>
                          <a:cs typeface="+mn-cs"/>
                        </a:rPr>
                        <a:t>The responsibility for producing the financial report and ensuring adequate internal controls and sound business practices is the responsibility of  management and is a part of management's overall responsibility for the ongoing activities of the School.  </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nSpc>
                          <a:spcPct val="130000"/>
                        </a:lnSpc>
                        <a:spcAft>
                          <a:spcPts val="239"/>
                        </a:spcAft>
                      </a:pPr>
                      <a:r>
                        <a:rPr lang="en-US" sz="700" b="1" dirty="0">
                          <a:solidFill>
                            <a:schemeClr val="bg2"/>
                          </a:solidFill>
                        </a:rPr>
                        <a:t>Audit Focus Areas Identified</a:t>
                      </a:r>
                    </a:p>
                    <a:p>
                      <a:pPr marL="179705" lvl="2" indent="-179705" algn="l" defTabSz="180000" rtl="0" eaLnBrk="1" latinLnBrk="0" hangingPunct="1">
                        <a:lnSpc>
                          <a:spcPct val="100000"/>
                        </a:lnSpc>
                        <a:spcBef>
                          <a:spcPts val="0"/>
                        </a:spcBef>
                        <a:spcAft>
                          <a:spcPts val="239"/>
                        </a:spcAft>
                        <a:buClr>
                          <a:schemeClr val="bg2"/>
                        </a:buClr>
                        <a:buFont typeface="Arial" panose="020B0604020202020204" pitchFamily="34" charset="0"/>
                        <a:buChar char="—"/>
                      </a:pPr>
                      <a:r>
                        <a:rPr lang="en-US" sz="700" b="0" kern="1200" spc="-7" baseline="0" dirty="0">
                          <a:solidFill>
                            <a:schemeClr val="tx1">
                              <a:lumMod val="75000"/>
                              <a:lumOff val="25000"/>
                            </a:schemeClr>
                          </a:solidFill>
                          <a:latin typeface="+mn-lt"/>
                          <a:ea typeface="+mn-ea"/>
                          <a:cs typeface="+mn-cs"/>
                        </a:rPr>
                        <a:t>Cyclical Maintenance</a:t>
                      </a:r>
                    </a:p>
                    <a:p>
                      <a:pPr marL="179705" marR="0" lvl="2" indent="-179705" algn="l" defTabSz="180000" rtl="0" eaLnBrk="1" fontAlgn="auto" latinLnBrk="0" hangingPunct="1">
                        <a:lnSpc>
                          <a:spcPct val="100000"/>
                        </a:lnSpc>
                        <a:spcBef>
                          <a:spcPts val="0"/>
                        </a:spcBef>
                        <a:spcAft>
                          <a:spcPts val="239"/>
                        </a:spcAft>
                        <a:buClr>
                          <a:schemeClr val="bg2"/>
                        </a:buClr>
                        <a:buSzTx/>
                        <a:buFont typeface="Arial" panose="020B0604020202020204" pitchFamily="34" charset="0"/>
                        <a:buChar char="—"/>
                        <a:tabLst/>
                        <a:defRPr/>
                      </a:pPr>
                      <a:r>
                        <a:rPr lang="en-US" sz="700" b="0" kern="1200" spc="-7" baseline="0" dirty="0">
                          <a:solidFill>
                            <a:schemeClr val="tx1">
                              <a:lumMod val="75000"/>
                              <a:lumOff val="25000"/>
                            </a:schemeClr>
                          </a:solidFill>
                          <a:latin typeface="+mn-lt"/>
                          <a:ea typeface="+mn-ea"/>
                          <a:cs typeface="+mn-cs"/>
                        </a:rPr>
                        <a:t>Probity of Expenses</a:t>
                      </a:r>
                    </a:p>
                    <a:p>
                      <a:pPr marL="179705" lvl="2" indent="-179705" algn="l" defTabSz="180000" rtl="0" eaLnBrk="1" latinLnBrk="0" hangingPunct="1">
                        <a:lnSpc>
                          <a:spcPct val="100000"/>
                        </a:lnSpc>
                        <a:spcBef>
                          <a:spcPts val="0"/>
                        </a:spcBef>
                        <a:spcAft>
                          <a:spcPts val="239"/>
                        </a:spcAft>
                        <a:buClr>
                          <a:schemeClr val="bg2"/>
                        </a:buClr>
                        <a:buFont typeface="Arial" panose="020B0604020202020204" pitchFamily="34" charset="0"/>
                        <a:buChar char="—"/>
                      </a:pPr>
                      <a:r>
                        <a:rPr lang="en-US" sz="700" b="0" kern="1200" spc="-7" baseline="0" dirty="0">
                          <a:solidFill>
                            <a:schemeClr val="tx1">
                              <a:lumMod val="75000"/>
                              <a:lumOff val="25000"/>
                            </a:schemeClr>
                          </a:solidFill>
                          <a:latin typeface="+mn-lt"/>
                          <a:ea typeface="+mn-ea"/>
                          <a:cs typeface="+mn-cs"/>
                        </a:rPr>
                        <a:t>Management Override of Controls</a:t>
                      </a:r>
                    </a:p>
                    <a:p>
                      <a:pPr marL="179705" marR="0" lvl="2" indent="-179705" algn="l" rtl="0" eaLnBrk="1" fontAlgn="auto" latinLnBrk="0" hangingPunct="1">
                        <a:lnSpc>
                          <a:spcPct val="100000"/>
                        </a:lnSpc>
                        <a:spcBef>
                          <a:spcPts val="0"/>
                        </a:spcBef>
                        <a:spcAft>
                          <a:spcPts val="239"/>
                        </a:spcAft>
                        <a:buClr>
                          <a:schemeClr val="bg2"/>
                        </a:buClr>
                        <a:buSzTx/>
                        <a:buFont typeface="Arial" panose="020B0604020202020204" pitchFamily="34" charset="0"/>
                        <a:buChar char="—"/>
                      </a:pPr>
                      <a:r>
                        <a:rPr lang="en-US" sz="700" b="0" kern="1200" spc="-7" baseline="0" dirty="0">
                          <a:solidFill>
                            <a:schemeClr val="tx1">
                              <a:lumMod val="75000"/>
                              <a:lumOff val="25000"/>
                            </a:schemeClr>
                          </a:solidFill>
                          <a:latin typeface="+mn-lt"/>
                          <a:ea typeface="+mn-ea"/>
                          <a:cs typeface="+mn-cs"/>
                        </a:rPr>
                        <a:t>Fraud Risk in Revenue  </a:t>
                      </a:r>
                    </a:p>
                    <a:p>
                      <a:pPr>
                        <a:lnSpc>
                          <a:spcPct val="130000"/>
                        </a:lnSpc>
                        <a:spcAft>
                          <a:spcPts val="239"/>
                        </a:spcAft>
                      </a:pPr>
                      <a:r>
                        <a:rPr lang="en-US" sz="700" b="1" dirty="0">
                          <a:solidFill>
                            <a:schemeClr val="bg2"/>
                          </a:solidFill>
                        </a:rPr>
                        <a:t>Areas of improvement</a:t>
                      </a:r>
                    </a:p>
                    <a:p>
                      <a:pPr marL="179705" lvl="2" indent="-179705" algn="l" rtl="0" eaLnBrk="1" latinLnBrk="0" hangingPunct="1">
                        <a:lnSpc>
                          <a:spcPct val="100000"/>
                        </a:lnSpc>
                        <a:spcBef>
                          <a:spcPts val="0"/>
                        </a:spcBef>
                        <a:spcAft>
                          <a:spcPts val="239"/>
                        </a:spcAft>
                        <a:buClr>
                          <a:schemeClr val="bg2"/>
                        </a:buClr>
                        <a:buFont typeface="Arial" panose="020B0604020202020204" pitchFamily="34" charset="0"/>
                        <a:buChar char="—"/>
                      </a:pPr>
                      <a:r>
                        <a:rPr lang="en-US" sz="700" b="0" kern="1200" spc="-7" baseline="0" dirty="0">
                          <a:solidFill>
                            <a:schemeClr val="tx1">
                              <a:lumMod val="75000"/>
                              <a:lumOff val="25000"/>
                            </a:schemeClr>
                          </a:solidFill>
                          <a:latin typeface="+mn-lt"/>
                          <a:ea typeface="+mn-ea"/>
                          <a:cs typeface="+mn-cs"/>
                        </a:rPr>
                        <a:t>Cyclical Maintenance </a:t>
                      </a:r>
                    </a:p>
                    <a:p>
                      <a:pPr marL="179705" lvl="2" indent="-179705" algn="l" rtl="0" eaLnBrk="1" latinLnBrk="0" hangingPunct="1">
                        <a:lnSpc>
                          <a:spcPct val="100000"/>
                        </a:lnSpc>
                        <a:spcBef>
                          <a:spcPts val="0"/>
                        </a:spcBef>
                        <a:spcAft>
                          <a:spcPts val="239"/>
                        </a:spcAft>
                        <a:buClr>
                          <a:schemeClr val="bg2"/>
                        </a:buClr>
                        <a:buFont typeface="Arial" panose="020B0604020202020204" pitchFamily="34" charset="0"/>
                        <a:buChar char="—"/>
                      </a:pPr>
                      <a:r>
                        <a:rPr lang="en-US" sz="700" b="0" kern="1200" spc="-7" baseline="0" dirty="0">
                          <a:solidFill>
                            <a:schemeClr val="tx1">
                              <a:lumMod val="75000"/>
                              <a:lumOff val="25000"/>
                            </a:schemeClr>
                          </a:solidFill>
                          <a:latin typeface="+mn-lt"/>
                          <a:ea typeface="+mn-ea"/>
                          <a:cs typeface="+mn-cs"/>
                        </a:rPr>
                        <a:t>Deficit Budget </a:t>
                      </a:r>
                    </a:p>
                    <a:p>
                      <a:pPr>
                        <a:lnSpc>
                          <a:spcPct val="130000"/>
                        </a:lnSpc>
                        <a:spcAft>
                          <a:spcPts val="239"/>
                        </a:spcAft>
                      </a:pPr>
                      <a:r>
                        <a:rPr lang="en-US" sz="700" b="0" dirty="0">
                          <a:solidFill>
                            <a:schemeClr val="tx1">
                              <a:lumMod val="75000"/>
                              <a:lumOff val="25000"/>
                            </a:schemeClr>
                          </a:solidFill>
                        </a:rPr>
                        <a:t>Our audit work does not examine all transactions of the School. We test significant transactions and select a sample of other transactions. We apply a principle of materiality throughout our testing. </a:t>
                      </a:r>
                    </a:p>
                    <a:p>
                      <a:pPr>
                        <a:lnSpc>
                          <a:spcPct val="130000"/>
                        </a:lnSpc>
                        <a:spcAft>
                          <a:spcPts val="239"/>
                        </a:spcAft>
                      </a:pPr>
                      <a:r>
                        <a:rPr lang="en-US" sz="700" b="0" dirty="0">
                          <a:solidFill>
                            <a:schemeClr val="tx1">
                              <a:lumMod val="75000"/>
                              <a:lumOff val="25000"/>
                            </a:schemeClr>
                          </a:solidFill>
                        </a:rPr>
                        <a:t>We trust that you find this report informative, and we appreciate the opportunity to be of service to you.</a:t>
                      </a:r>
                    </a:p>
                    <a:p>
                      <a:pPr>
                        <a:lnSpc>
                          <a:spcPct val="130000"/>
                        </a:lnSpc>
                        <a:spcAft>
                          <a:spcPts val="239"/>
                        </a:spcAft>
                      </a:pPr>
                      <a:r>
                        <a:rPr lang="en-US" sz="700" b="0" dirty="0">
                          <a:solidFill>
                            <a:schemeClr val="tx1">
                              <a:lumMod val="75000"/>
                              <a:lumOff val="25000"/>
                            </a:schemeClr>
                          </a:solidFill>
                        </a:rPr>
                        <a:t>If you have any queries or wish to discuss any issues further, please do not hesitate to contact me. </a:t>
                      </a:r>
                    </a:p>
                    <a:p>
                      <a:pPr lvl="0">
                        <a:lnSpc>
                          <a:spcPct val="130000"/>
                        </a:lnSpc>
                        <a:spcAft>
                          <a:spcPts val="239"/>
                        </a:spcAft>
                        <a:buNone/>
                      </a:pPr>
                      <a:r>
                        <a:rPr lang="en-US" sz="700" b="0" kern="1200" noProof="0" dirty="0" err="1">
                          <a:solidFill>
                            <a:schemeClr val="tx1">
                              <a:lumMod val="75000"/>
                              <a:lumOff val="25000"/>
                            </a:schemeClr>
                          </a:solidFill>
                          <a:latin typeface="+mn-lt"/>
                          <a:ea typeface="+mn-ea"/>
                          <a:cs typeface="+mn-cs"/>
                        </a:rPr>
                        <a:t>Nāku</a:t>
                      </a:r>
                      <a:r>
                        <a:rPr lang="en-US" sz="700" b="0" kern="1200" noProof="0" dirty="0">
                          <a:solidFill>
                            <a:schemeClr val="tx1">
                              <a:lumMod val="75000"/>
                              <a:lumOff val="25000"/>
                            </a:schemeClr>
                          </a:solidFill>
                          <a:latin typeface="+mn-lt"/>
                          <a:ea typeface="+mn-ea"/>
                          <a:cs typeface="+mn-cs"/>
                        </a:rPr>
                        <a:t> </a:t>
                      </a:r>
                      <a:r>
                        <a:rPr lang="en-US" sz="700" b="0" kern="1200" noProof="0" dirty="0" err="1">
                          <a:solidFill>
                            <a:schemeClr val="tx1">
                              <a:lumMod val="75000"/>
                              <a:lumOff val="25000"/>
                            </a:schemeClr>
                          </a:solidFill>
                          <a:latin typeface="+mn-lt"/>
                          <a:ea typeface="+mn-ea"/>
                          <a:cs typeface="+mn-cs"/>
                        </a:rPr>
                        <a:t>noa</a:t>
                      </a:r>
                      <a:r>
                        <a:rPr lang="en-US" sz="700" b="0" kern="1200" noProof="0" dirty="0">
                          <a:solidFill>
                            <a:schemeClr val="tx1">
                              <a:lumMod val="75000"/>
                              <a:lumOff val="25000"/>
                            </a:schemeClr>
                          </a:solidFill>
                          <a:latin typeface="+mn-lt"/>
                          <a:ea typeface="+mn-ea"/>
                          <a:cs typeface="+mn-cs"/>
                        </a:rPr>
                        <a:t>, </a:t>
                      </a:r>
                      <a:r>
                        <a:rPr lang="en-US" sz="700" b="0" kern="1200" noProof="0" dirty="0" err="1">
                          <a:solidFill>
                            <a:schemeClr val="tx1">
                              <a:lumMod val="75000"/>
                              <a:lumOff val="25000"/>
                            </a:schemeClr>
                          </a:solidFill>
                          <a:latin typeface="+mn-lt"/>
                          <a:ea typeface="+mn-ea"/>
                          <a:cs typeface="+mn-cs"/>
                        </a:rPr>
                        <a:t>n</a:t>
                      </a:r>
                      <a:r>
                        <a:rPr lang="en-US" sz="700" b="0" i="0" u="none" strike="noStrike" kern="1200" noProof="0" dirty="0" err="1">
                          <a:solidFill>
                            <a:schemeClr val="tx1">
                              <a:lumMod val="75000"/>
                              <a:lumOff val="25000"/>
                            </a:schemeClr>
                          </a:solidFill>
                          <a:latin typeface="Arial"/>
                        </a:rPr>
                        <a:t>ā</a:t>
                      </a:r>
                      <a:br>
                        <a:rPr lang="en-US" sz="700" b="0" dirty="0">
                          <a:solidFill>
                            <a:srgbClr val="404040"/>
                          </a:solidFill>
                        </a:rPr>
                      </a:br>
                      <a:endParaRPr lang="en-US" sz="700" b="0" dirty="0">
                        <a:solidFill>
                          <a:srgbClr val="404040"/>
                        </a:solidFill>
                      </a:endParaRPr>
                    </a:p>
                    <a:p>
                      <a:pPr lvl="0">
                        <a:lnSpc>
                          <a:spcPct val="130000"/>
                        </a:lnSpc>
                        <a:spcAft>
                          <a:spcPts val="239"/>
                        </a:spcAft>
                        <a:buNone/>
                      </a:pPr>
                      <a:endParaRPr lang="en-US" sz="700" b="0" dirty="0">
                        <a:solidFill>
                          <a:srgbClr val="404040"/>
                        </a:solidFill>
                      </a:endParaRPr>
                    </a:p>
                    <a:p>
                      <a:pPr>
                        <a:lnSpc>
                          <a:spcPct val="130000"/>
                        </a:lnSpc>
                        <a:spcAft>
                          <a:spcPts val="239"/>
                        </a:spcAft>
                      </a:pPr>
                      <a:r>
                        <a:rPr lang="en-US" sz="700" b="0" dirty="0">
                          <a:solidFill>
                            <a:schemeClr val="tx1">
                              <a:lumMod val="75000"/>
                              <a:lumOff val="25000"/>
                            </a:schemeClr>
                          </a:solidFill>
                        </a:rPr>
                        <a:t>Bonita Swanepoel </a:t>
                      </a:r>
                      <a:br>
                        <a:rPr lang="en-US" sz="700" b="0" dirty="0">
                          <a:solidFill>
                            <a:srgbClr val="404040"/>
                          </a:solidFill>
                          <a:highlight>
                            <a:srgbClr val="FFFF00"/>
                          </a:highlight>
                        </a:rPr>
                      </a:br>
                      <a:r>
                        <a:rPr lang="en-US" sz="700" b="0" dirty="0">
                          <a:solidFill>
                            <a:schemeClr val="tx1">
                              <a:lumMod val="75000"/>
                              <a:lumOff val="25000"/>
                            </a:schemeClr>
                          </a:solidFill>
                          <a:highlight>
                            <a:srgbClr val="F3F2F1"/>
                          </a:highlight>
                        </a:rPr>
                        <a:t>Director </a:t>
                      </a:r>
                    </a:p>
                    <a:p>
                      <a:pPr>
                        <a:lnSpc>
                          <a:spcPct val="130000"/>
                        </a:lnSpc>
                        <a:spcAft>
                          <a:spcPts val="239"/>
                        </a:spcAft>
                      </a:pPr>
                      <a:endParaRPr lang="en-US" sz="700" b="0" dirty="0">
                        <a:solidFill>
                          <a:schemeClr val="tx1">
                            <a:lumMod val="75000"/>
                            <a:lumOff val="25000"/>
                          </a:schemeClr>
                        </a:solidFill>
                        <a:highlight>
                          <a:srgbClr val="FFFF00"/>
                        </a:highlight>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30888318"/>
                  </a:ext>
                </a:extLst>
              </a:tr>
            </a:tbl>
          </a:graphicData>
        </a:graphic>
      </p:graphicFrame>
      <p:sp>
        <p:nvSpPr>
          <p:cNvPr id="4" name="Slide Number Placeholder 3">
            <a:extLst>
              <a:ext uri="{FF2B5EF4-FFF2-40B4-BE49-F238E27FC236}">
                <a16:creationId xmlns:a16="http://schemas.microsoft.com/office/drawing/2014/main" id="{93275679-D0B8-8983-6A2D-D12F7511024F}"/>
              </a:ext>
            </a:extLst>
          </p:cNvPr>
          <p:cNvSpPr>
            <a:spLocks noGrp="1"/>
          </p:cNvSpPr>
          <p:nvPr>
            <p:ph type="sldNum" sz="quarter" idx="11"/>
          </p:nvPr>
        </p:nvSpPr>
        <p:spPr/>
        <p:txBody>
          <a:bodyPr/>
          <a:lstStyle/>
          <a:p>
            <a:fld id="{F82478CC-1281-414B-9E8B-FC26D6B2B83D}" type="slidenum">
              <a:rPr lang="en-AU" smtClean="0"/>
              <a:pPr/>
              <a:t>3</a:t>
            </a:fld>
            <a:endParaRPr lang="en-AU"/>
          </a:p>
        </p:txBody>
      </p:sp>
      <p:sp>
        <p:nvSpPr>
          <p:cNvPr id="19" name="Text Placeholder 36">
            <a:extLst>
              <a:ext uri="{FF2B5EF4-FFF2-40B4-BE49-F238E27FC236}">
                <a16:creationId xmlns:a16="http://schemas.microsoft.com/office/drawing/2014/main" id="{D0B1C7CA-D704-F6A4-C85F-568973D650C9}"/>
              </a:ext>
            </a:extLst>
          </p:cNvPr>
          <p:cNvSpPr txBox="1">
            <a:spLocks noGrp="1"/>
          </p:cNvSpPr>
          <p:nvPr>
            <p:ph type="body" sz="quarter" idx="34"/>
          </p:nvPr>
        </p:nvSpPr>
        <p:spPr>
          <a:xfrm>
            <a:off x="7356475" y="3917952"/>
            <a:ext cx="1458072" cy="533400"/>
          </a:xfrm>
          <a:prstGeom prst="rect">
            <a:avLst/>
          </a:prstGeom>
        </p:spPr>
        <p:txBody>
          <a:bodyPr vert="horz" lIns="0" tIns="0" rIns="0" bIns="0" rtlCol="0" anchor="t">
            <a:normAutofit fontScale="92500"/>
          </a:bodyPr>
          <a:lstStyle>
            <a:lvl1pPr marL="0" indent="0" algn="l" defTabSz="180000" rtl="0" eaLnBrk="1" latinLnBrk="0" hangingPunct="1">
              <a:lnSpc>
                <a:spcPct val="85000"/>
              </a:lnSpc>
              <a:spcBef>
                <a:spcPts val="0"/>
              </a:spcBef>
              <a:spcAft>
                <a:spcPts val="239"/>
              </a:spcAft>
              <a:buFont typeface="Arial" panose="020B0604020202020204" pitchFamily="34" charset="0"/>
              <a:buNone/>
              <a:defRPr sz="1000" kern="1200" spc="-7" baseline="0">
                <a:solidFill>
                  <a:schemeClr val="bg2"/>
                </a:solidFill>
                <a:latin typeface="+mn-lt"/>
                <a:ea typeface="+mn-ea"/>
                <a:cs typeface="+mn-cs"/>
              </a:defRPr>
            </a:lvl1pPr>
            <a:lvl2pPr marL="0" indent="0" algn="l" defTabSz="180000" rtl="0" eaLnBrk="1" latinLnBrk="0" hangingPunct="1">
              <a:lnSpc>
                <a:spcPct val="85000"/>
              </a:lnSpc>
              <a:spcBef>
                <a:spcPts val="0"/>
              </a:spcBef>
              <a:spcAft>
                <a:spcPts val="0"/>
              </a:spcAft>
              <a:buFont typeface="Arial" panose="020B0604020202020204" pitchFamily="34" charset="0"/>
              <a:buNone/>
              <a:defRPr sz="800" b="0" kern="1200" cap="none" baseline="0">
                <a:solidFill>
                  <a:schemeClr val="tx1"/>
                </a:solidFill>
                <a:latin typeface="+mn-lt"/>
                <a:ea typeface="+mn-ea"/>
                <a:cs typeface="+mn-cs"/>
              </a:defRPr>
            </a:lvl2pPr>
            <a:lvl3pPr marL="0" indent="0" algn="l" defTabSz="180000" rtl="0" eaLnBrk="1" latinLnBrk="0" hangingPunct="1">
              <a:lnSpc>
                <a:spcPct val="100000"/>
              </a:lnSpc>
              <a:spcBef>
                <a:spcPts val="0"/>
              </a:spcBef>
              <a:spcAft>
                <a:spcPts val="0"/>
              </a:spcAft>
              <a:buClr>
                <a:schemeClr val="bg2"/>
              </a:buClr>
              <a:buFont typeface="Arial" panose="020B0604020202020204" pitchFamily="34" charset="0"/>
              <a:buNone/>
              <a:defRPr sz="800" kern="1200" spc="-7" baseline="0">
                <a:solidFill>
                  <a:schemeClr val="tx2"/>
                </a:solidFill>
                <a:latin typeface="+mn-lt"/>
                <a:ea typeface="+mn-ea"/>
                <a:cs typeface="+mn-cs"/>
              </a:defRPr>
            </a:lvl3pPr>
            <a:lvl4pPr marL="0" indent="0" algn="l" defTabSz="180000" rtl="0" eaLnBrk="1" latinLnBrk="0" hangingPunct="1">
              <a:lnSpc>
                <a:spcPct val="113000"/>
              </a:lnSpc>
              <a:spcBef>
                <a:spcPts val="0"/>
              </a:spcBef>
              <a:spcAft>
                <a:spcPts val="239"/>
              </a:spcAft>
              <a:buClr>
                <a:schemeClr val="bg2"/>
              </a:buClr>
              <a:buFont typeface="Arial" panose="020B0604020202020204" pitchFamily="34" charset="0"/>
              <a:buNone/>
              <a:defRPr sz="1000" kern="1200">
                <a:solidFill>
                  <a:schemeClr val="tx2"/>
                </a:solidFill>
                <a:latin typeface="+mn-lt"/>
                <a:ea typeface="+mn-ea"/>
                <a:cs typeface="+mn-cs"/>
              </a:defRPr>
            </a:lvl4pPr>
            <a:lvl5pPr marL="540000" indent="-180000" algn="l" defTabSz="180000" rtl="0" eaLnBrk="1" latinLnBrk="0" hangingPunct="1">
              <a:lnSpc>
                <a:spcPct val="113000"/>
              </a:lnSpc>
              <a:spcBef>
                <a:spcPts val="0"/>
              </a:spcBef>
              <a:spcAft>
                <a:spcPts val="239"/>
              </a:spcAft>
              <a:buClr>
                <a:schemeClr val="bg2"/>
              </a:buClr>
              <a:buFont typeface="Arial" panose="020B0604020202020204" pitchFamily="34" charset="0"/>
              <a:buChar char="—"/>
              <a:defRPr sz="1201" kern="1200" spc="-7" baseline="0">
                <a:solidFill>
                  <a:schemeClr val="tx2"/>
                </a:solidFill>
                <a:latin typeface="+mn-lt"/>
                <a:ea typeface="+mn-ea"/>
                <a:cs typeface="+mn-cs"/>
              </a:defRPr>
            </a:lvl5pPr>
            <a:lvl6pPr marL="720000" indent="-180000" algn="l" defTabSz="312077" rtl="0" eaLnBrk="1" latinLnBrk="0" hangingPunct="1">
              <a:lnSpc>
                <a:spcPct val="113000"/>
              </a:lnSpc>
              <a:spcBef>
                <a:spcPts val="0"/>
              </a:spcBef>
              <a:spcAft>
                <a:spcPts val="239"/>
              </a:spcAft>
              <a:buClr>
                <a:srgbClr val="0067B1"/>
              </a:buClr>
              <a:buFont typeface="Arial" panose="020B0604020202020204" pitchFamily="34" charset="0"/>
              <a:buChar char="—"/>
              <a:defRPr sz="1200" kern="1200">
                <a:solidFill>
                  <a:schemeClr val="tx2"/>
                </a:solidFill>
                <a:latin typeface="+mn-lt"/>
                <a:ea typeface="+mn-ea"/>
                <a:cs typeface="+mn-cs"/>
              </a:defRPr>
            </a:lvl6pPr>
            <a:lvl7pPr marL="900000" indent="-180000" algn="l" defTabSz="312077" rtl="0" eaLnBrk="1" latinLnBrk="0" hangingPunct="1">
              <a:lnSpc>
                <a:spcPct val="113000"/>
              </a:lnSpc>
              <a:spcBef>
                <a:spcPts val="0"/>
              </a:spcBef>
              <a:spcAft>
                <a:spcPts val="239"/>
              </a:spcAft>
              <a:buClr>
                <a:srgbClr val="0067B1"/>
              </a:buClr>
              <a:buFont typeface="Arial" panose="020B0604020202020204" pitchFamily="34" charset="0"/>
              <a:buChar char="—"/>
              <a:defRPr sz="1200" kern="1200">
                <a:solidFill>
                  <a:schemeClr val="tx2"/>
                </a:solidFill>
                <a:latin typeface="+mn-lt"/>
                <a:ea typeface="+mn-ea"/>
                <a:cs typeface="+mn-cs"/>
              </a:defRPr>
            </a:lvl7pPr>
            <a:lvl8pPr marL="1080000" indent="-180000" algn="l" defTabSz="312077" rtl="0" eaLnBrk="1" latinLnBrk="0" hangingPunct="1">
              <a:lnSpc>
                <a:spcPct val="113000"/>
              </a:lnSpc>
              <a:spcBef>
                <a:spcPts val="0"/>
              </a:spcBef>
              <a:spcAft>
                <a:spcPts val="239"/>
              </a:spcAft>
              <a:buClr>
                <a:srgbClr val="0067B1"/>
              </a:buClr>
              <a:buFont typeface="Arial" panose="020B0604020202020204" pitchFamily="34" charset="0"/>
              <a:buChar char="—"/>
              <a:defRPr sz="1200" kern="1200">
                <a:solidFill>
                  <a:schemeClr val="tx2"/>
                </a:solidFill>
                <a:latin typeface="+mn-lt"/>
                <a:ea typeface="+mn-ea"/>
                <a:cs typeface="+mn-cs"/>
              </a:defRPr>
            </a:lvl8pPr>
            <a:lvl9pPr marL="1260000" indent="-180000" algn="l" defTabSz="312077" rtl="0" eaLnBrk="1" latinLnBrk="0" hangingPunct="1">
              <a:lnSpc>
                <a:spcPct val="113000"/>
              </a:lnSpc>
              <a:spcBef>
                <a:spcPts val="0"/>
              </a:spcBef>
              <a:spcAft>
                <a:spcPts val="239"/>
              </a:spcAft>
              <a:buClr>
                <a:srgbClr val="0067B1"/>
              </a:buClr>
              <a:buFont typeface="Arial" panose="020B0604020202020204" pitchFamily="34" charset="0"/>
              <a:buChar char="—"/>
              <a:defRPr sz="1200" kern="1200">
                <a:solidFill>
                  <a:schemeClr val="tx2"/>
                </a:solidFill>
                <a:latin typeface="+mn-lt"/>
                <a:ea typeface="+mn-ea"/>
                <a:cs typeface="+mn-cs"/>
              </a:defRPr>
            </a:lvl9pPr>
          </a:lstStyle>
          <a:p>
            <a:r>
              <a:rPr lang="en-AU" sz="1100"/>
              <a:t>Bonita Swanepoel</a:t>
            </a:r>
          </a:p>
          <a:p>
            <a:pPr lvl="1"/>
            <a:r>
              <a:rPr lang="en-AU" sz="900"/>
              <a:t>Director</a:t>
            </a:r>
          </a:p>
          <a:p>
            <a:pPr lvl="1"/>
            <a:r>
              <a:rPr lang="en-AU" sz="900"/>
              <a:t>+64 9 366 5028</a:t>
            </a:r>
          </a:p>
          <a:p>
            <a:pPr lvl="2"/>
            <a:r>
              <a:rPr lang="en-AU"/>
              <a:t>bonita.swanepoel@williambuck.co.nz</a:t>
            </a:r>
          </a:p>
        </p:txBody>
      </p:sp>
      <p:sp>
        <p:nvSpPr>
          <p:cNvPr id="3" name="Text Placeholder 36">
            <a:extLst>
              <a:ext uri="{FF2B5EF4-FFF2-40B4-BE49-F238E27FC236}">
                <a16:creationId xmlns:a16="http://schemas.microsoft.com/office/drawing/2014/main" id="{F81E31F9-FAB4-5177-8EE7-96578A979BFE}"/>
              </a:ext>
            </a:extLst>
          </p:cNvPr>
          <p:cNvSpPr txBox="1">
            <a:spLocks/>
          </p:cNvSpPr>
          <p:nvPr/>
        </p:nvSpPr>
        <p:spPr>
          <a:xfrm>
            <a:off x="7378266" y="1948323"/>
            <a:ext cx="1400175" cy="533400"/>
          </a:xfrm>
          <a:prstGeom prst="rect">
            <a:avLst/>
          </a:prstGeom>
        </p:spPr>
        <p:txBody>
          <a:bodyPr vert="horz" lIns="0" tIns="0" rIns="0" bIns="0" rtlCol="0" anchor="t">
            <a:normAutofit fontScale="92500"/>
          </a:bodyPr>
          <a:lstStyle>
            <a:lvl1pPr marL="0" indent="0" algn="l" defTabSz="180000" rtl="0" eaLnBrk="1" latinLnBrk="0" hangingPunct="1">
              <a:lnSpc>
                <a:spcPct val="85000"/>
              </a:lnSpc>
              <a:spcBef>
                <a:spcPts val="0"/>
              </a:spcBef>
              <a:spcAft>
                <a:spcPts val="239"/>
              </a:spcAft>
              <a:buFont typeface="Arial" panose="020B0604020202020204" pitchFamily="34" charset="0"/>
              <a:buNone/>
              <a:defRPr sz="1000" kern="1200" spc="-7" baseline="0">
                <a:solidFill>
                  <a:schemeClr val="bg2"/>
                </a:solidFill>
                <a:latin typeface="+mn-lt"/>
                <a:ea typeface="+mn-ea"/>
                <a:cs typeface="+mn-cs"/>
              </a:defRPr>
            </a:lvl1pPr>
            <a:lvl2pPr marL="0" indent="0" algn="l" defTabSz="180000" rtl="0" eaLnBrk="1" latinLnBrk="0" hangingPunct="1">
              <a:lnSpc>
                <a:spcPct val="85000"/>
              </a:lnSpc>
              <a:spcBef>
                <a:spcPts val="0"/>
              </a:spcBef>
              <a:spcAft>
                <a:spcPts val="0"/>
              </a:spcAft>
              <a:buFont typeface="Arial" panose="020B0604020202020204" pitchFamily="34" charset="0"/>
              <a:buNone/>
              <a:defRPr sz="800" b="0" kern="1200" cap="none" baseline="0">
                <a:solidFill>
                  <a:schemeClr val="tx1"/>
                </a:solidFill>
                <a:latin typeface="+mn-lt"/>
                <a:ea typeface="+mn-ea"/>
                <a:cs typeface="+mn-cs"/>
              </a:defRPr>
            </a:lvl2pPr>
            <a:lvl3pPr marL="0" indent="0" algn="l" defTabSz="180000" rtl="0" eaLnBrk="1" latinLnBrk="0" hangingPunct="1">
              <a:lnSpc>
                <a:spcPct val="100000"/>
              </a:lnSpc>
              <a:spcBef>
                <a:spcPts val="0"/>
              </a:spcBef>
              <a:spcAft>
                <a:spcPts val="0"/>
              </a:spcAft>
              <a:buClr>
                <a:schemeClr val="bg2"/>
              </a:buClr>
              <a:buFont typeface="Arial" panose="020B0604020202020204" pitchFamily="34" charset="0"/>
              <a:buNone/>
              <a:defRPr sz="800" kern="1200" spc="-7" baseline="0">
                <a:solidFill>
                  <a:schemeClr val="tx2"/>
                </a:solidFill>
                <a:latin typeface="+mn-lt"/>
                <a:ea typeface="+mn-ea"/>
                <a:cs typeface="+mn-cs"/>
              </a:defRPr>
            </a:lvl3pPr>
            <a:lvl4pPr marL="0" indent="0" algn="l" defTabSz="180000" rtl="0" eaLnBrk="1" latinLnBrk="0" hangingPunct="1">
              <a:lnSpc>
                <a:spcPct val="113000"/>
              </a:lnSpc>
              <a:spcBef>
                <a:spcPts val="0"/>
              </a:spcBef>
              <a:spcAft>
                <a:spcPts val="239"/>
              </a:spcAft>
              <a:buClr>
                <a:schemeClr val="bg2"/>
              </a:buClr>
              <a:buFont typeface="Arial" panose="020B0604020202020204" pitchFamily="34" charset="0"/>
              <a:buNone/>
              <a:defRPr sz="1000" kern="1200">
                <a:solidFill>
                  <a:schemeClr val="tx2"/>
                </a:solidFill>
                <a:latin typeface="+mn-lt"/>
                <a:ea typeface="+mn-ea"/>
                <a:cs typeface="+mn-cs"/>
              </a:defRPr>
            </a:lvl4pPr>
            <a:lvl5pPr marL="540000" indent="-180000" algn="l" defTabSz="180000" rtl="0" eaLnBrk="1" latinLnBrk="0" hangingPunct="1">
              <a:lnSpc>
                <a:spcPct val="113000"/>
              </a:lnSpc>
              <a:spcBef>
                <a:spcPts val="0"/>
              </a:spcBef>
              <a:spcAft>
                <a:spcPts val="239"/>
              </a:spcAft>
              <a:buClr>
                <a:schemeClr val="bg2"/>
              </a:buClr>
              <a:buFont typeface="Arial" panose="020B0604020202020204" pitchFamily="34" charset="0"/>
              <a:buChar char="—"/>
              <a:defRPr sz="1201" kern="1200" spc="-7" baseline="0">
                <a:solidFill>
                  <a:schemeClr val="tx2"/>
                </a:solidFill>
                <a:latin typeface="+mn-lt"/>
                <a:ea typeface="+mn-ea"/>
                <a:cs typeface="+mn-cs"/>
              </a:defRPr>
            </a:lvl5pPr>
            <a:lvl6pPr marL="720000" indent="-180000" algn="l" defTabSz="312077" rtl="0" eaLnBrk="1" latinLnBrk="0" hangingPunct="1">
              <a:lnSpc>
                <a:spcPct val="113000"/>
              </a:lnSpc>
              <a:spcBef>
                <a:spcPts val="0"/>
              </a:spcBef>
              <a:spcAft>
                <a:spcPts val="239"/>
              </a:spcAft>
              <a:buClr>
                <a:srgbClr val="0067B1"/>
              </a:buClr>
              <a:buFont typeface="Arial" panose="020B0604020202020204" pitchFamily="34" charset="0"/>
              <a:buChar char="—"/>
              <a:defRPr sz="1200" kern="1200">
                <a:solidFill>
                  <a:schemeClr val="tx2"/>
                </a:solidFill>
                <a:latin typeface="+mn-lt"/>
                <a:ea typeface="+mn-ea"/>
                <a:cs typeface="+mn-cs"/>
              </a:defRPr>
            </a:lvl6pPr>
            <a:lvl7pPr marL="900000" indent="-180000" algn="l" defTabSz="312077" rtl="0" eaLnBrk="1" latinLnBrk="0" hangingPunct="1">
              <a:lnSpc>
                <a:spcPct val="113000"/>
              </a:lnSpc>
              <a:spcBef>
                <a:spcPts val="0"/>
              </a:spcBef>
              <a:spcAft>
                <a:spcPts val="239"/>
              </a:spcAft>
              <a:buClr>
                <a:srgbClr val="0067B1"/>
              </a:buClr>
              <a:buFont typeface="Arial" panose="020B0604020202020204" pitchFamily="34" charset="0"/>
              <a:buChar char="—"/>
              <a:defRPr sz="1200" kern="1200">
                <a:solidFill>
                  <a:schemeClr val="tx2"/>
                </a:solidFill>
                <a:latin typeface="+mn-lt"/>
                <a:ea typeface="+mn-ea"/>
                <a:cs typeface="+mn-cs"/>
              </a:defRPr>
            </a:lvl7pPr>
            <a:lvl8pPr marL="1080000" indent="-180000" algn="l" defTabSz="312077" rtl="0" eaLnBrk="1" latinLnBrk="0" hangingPunct="1">
              <a:lnSpc>
                <a:spcPct val="113000"/>
              </a:lnSpc>
              <a:spcBef>
                <a:spcPts val="0"/>
              </a:spcBef>
              <a:spcAft>
                <a:spcPts val="239"/>
              </a:spcAft>
              <a:buClr>
                <a:srgbClr val="0067B1"/>
              </a:buClr>
              <a:buFont typeface="Arial" panose="020B0604020202020204" pitchFamily="34" charset="0"/>
              <a:buChar char="—"/>
              <a:defRPr sz="1200" kern="1200">
                <a:solidFill>
                  <a:schemeClr val="tx2"/>
                </a:solidFill>
                <a:latin typeface="+mn-lt"/>
                <a:ea typeface="+mn-ea"/>
                <a:cs typeface="+mn-cs"/>
              </a:defRPr>
            </a:lvl8pPr>
            <a:lvl9pPr marL="1260000" indent="-180000" algn="l" defTabSz="312077" rtl="0" eaLnBrk="1" latinLnBrk="0" hangingPunct="1">
              <a:lnSpc>
                <a:spcPct val="113000"/>
              </a:lnSpc>
              <a:spcBef>
                <a:spcPts val="0"/>
              </a:spcBef>
              <a:spcAft>
                <a:spcPts val="239"/>
              </a:spcAft>
              <a:buClr>
                <a:srgbClr val="0067B1"/>
              </a:buClr>
              <a:buFont typeface="Arial" panose="020B0604020202020204" pitchFamily="34" charset="0"/>
              <a:buChar char="—"/>
              <a:defRPr sz="1200" kern="1200">
                <a:solidFill>
                  <a:schemeClr val="tx2"/>
                </a:solidFill>
                <a:latin typeface="+mn-lt"/>
                <a:ea typeface="+mn-ea"/>
                <a:cs typeface="+mn-cs"/>
              </a:defRPr>
            </a:lvl9pPr>
          </a:lstStyle>
          <a:p>
            <a:r>
              <a:rPr lang="en-AU" sz="1100"/>
              <a:t>Myriam Gros</a:t>
            </a:r>
          </a:p>
          <a:p>
            <a:pPr lvl="1"/>
            <a:r>
              <a:rPr lang="en-AU" sz="900"/>
              <a:t>Director</a:t>
            </a:r>
          </a:p>
          <a:p>
            <a:pPr lvl="1"/>
            <a:r>
              <a:rPr lang="en-AU" sz="900"/>
              <a:t>+64 9 366 5051</a:t>
            </a:r>
          </a:p>
          <a:p>
            <a:pPr lvl="2"/>
            <a:r>
              <a:rPr lang="en-AU"/>
              <a:t>myriam.gros@williambuck.co.nz</a:t>
            </a:r>
          </a:p>
        </p:txBody>
      </p:sp>
      <p:pic>
        <p:nvPicPr>
          <p:cNvPr id="11" name="Picture Placeholder 7" descr="A person smiling at camera&#10;&#10;Description automatically generated">
            <a:extLst>
              <a:ext uri="{FF2B5EF4-FFF2-40B4-BE49-F238E27FC236}">
                <a16:creationId xmlns:a16="http://schemas.microsoft.com/office/drawing/2014/main" id="{F765CBD1-24C7-DC5B-B1A5-FA0EE0279E6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l="1515" r="1515"/>
          <a:stretch>
            <a:fillRect/>
          </a:stretch>
        </p:blipFill>
        <p:spPr>
          <a:xfrm>
            <a:off x="7356474" y="594663"/>
            <a:ext cx="887421" cy="1250578"/>
          </a:xfrm>
          <a:prstGeom prst="callout1">
            <a:avLst>
              <a:gd name="adj1" fmla="val 100722"/>
              <a:gd name="adj2" fmla="val -254"/>
              <a:gd name="adj3" fmla="val 100477"/>
              <a:gd name="adj4" fmla="val 99663"/>
            </a:avLst>
          </a:prstGeom>
          <a:solidFill>
            <a:schemeClr val="bg1">
              <a:lumMod val="85000"/>
            </a:schemeClr>
          </a:solidFill>
          <a:ln w="28575">
            <a:solidFill>
              <a:srgbClr val="FFB941"/>
            </a:solidFill>
          </a:ln>
        </p:spPr>
      </p:pic>
      <p:pic>
        <p:nvPicPr>
          <p:cNvPr id="15" name="Picture Placeholder 14" descr="A person with curly hair wearing a black shirt&#10;&#10;Description automatically generated">
            <a:extLst>
              <a:ext uri="{FF2B5EF4-FFF2-40B4-BE49-F238E27FC236}">
                <a16:creationId xmlns:a16="http://schemas.microsoft.com/office/drawing/2014/main" id="{585D42A0-AA0F-A84C-C759-9DC50A516E8A}"/>
              </a:ext>
            </a:extLst>
          </p:cNvPr>
          <p:cNvPicPr>
            <a:picLocks noGrp="1" noChangeAspect="1"/>
          </p:cNvPicPr>
          <p:nvPr>
            <p:ph type="pic" sz="quarter" idx="35"/>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rcRect t="1118" b="1118"/>
          <a:stretch>
            <a:fillRect/>
          </a:stretch>
        </p:blipFill>
        <p:spPr>
          <a:xfrm>
            <a:off x="7356475" y="2571750"/>
            <a:ext cx="887421" cy="1250578"/>
          </a:xfrm>
        </p:spPr>
      </p:pic>
      <p:pic>
        <p:nvPicPr>
          <p:cNvPr id="5" name="Picture 4">
            <a:extLst>
              <a:ext uri="{FF2B5EF4-FFF2-40B4-BE49-F238E27FC236}">
                <a16:creationId xmlns:a16="http://schemas.microsoft.com/office/drawing/2014/main" id="{47D2F3A5-D69A-87FA-4243-C00E96FBB3F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30894" y="3465946"/>
            <a:ext cx="1063568" cy="226291"/>
          </a:xfrm>
          <a:prstGeom prst="rect">
            <a:avLst/>
          </a:prstGeom>
          <a:noFill/>
          <a:ln>
            <a:noFill/>
          </a:ln>
        </p:spPr>
      </p:pic>
    </p:spTree>
    <p:extLst>
      <p:ext uri="{BB962C8B-B14F-4D97-AF65-F5344CB8AC3E}">
        <p14:creationId xmlns:p14="http://schemas.microsoft.com/office/powerpoint/2010/main" val="3728283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0F740-5B08-4805-014A-0039FB2CF34C}"/>
              </a:ext>
            </a:extLst>
          </p:cNvPr>
          <p:cNvSpPr>
            <a:spLocks noGrp="1"/>
          </p:cNvSpPr>
          <p:nvPr>
            <p:ph type="title"/>
          </p:nvPr>
        </p:nvSpPr>
        <p:spPr/>
        <p:txBody>
          <a:bodyPr/>
          <a:lstStyle/>
          <a:p>
            <a:r>
              <a:rPr lang="en-US"/>
              <a:t>Audit focus areas</a:t>
            </a:r>
            <a:endParaRPr lang="en-AU"/>
          </a:p>
        </p:txBody>
      </p:sp>
      <p:sp>
        <p:nvSpPr>
          <p:cNvPr id="3" name="Slide Number Placeholder 2">
            <a:extLst>
              <a:ext uri="{FF2B5EF4-FFF2-40B4-BE49-F238E27FC236}">
                <a16:creationId xmlns:a16="http://schemas.microsoft.com/office/drawing/2014/main" id="{FFA696A8-CC39-5BE8-373E-8310F1EAA93E}"/>
              </a:ext>
            </a:extLst>
          </p:cNvPr>
          <p:cNvSpPr>
            <a:spLocks noGrp="1"/>
          </p:cNvSpPr>
          <p:nvPr>
            <p:ph type="sldNum" sz="quarter" idx="11"/>
          </p:nvPr>
        </p:nvSpPr>
        <p:spPr/>
        <p:txBody>
          <a:bodyPr/>
          <a:lstStyle/>
          <a:p>
            <a:fld id="{F82478CC-1281-414B-9E8B-FC26D6B2B83D}" type="slidenum">
              <a:rPr lang="en-AU" smtClean="0"/>
              <a:pPr/>
              <a:t>4</a:t>
            </a:fld>
            <a:endParaRPr lang="en-AU"/>
          </a:p>
        </p:txBody>
      </p:sp>
      <p:sp>
        <p:nvSpPr>
          <p:cNvPr id="5" name="Text Placeholder 1">
            <a:extLst>
              <a:ext uri="{FF2B5EF4-FFF2-40B4-BE49-F238E27FC236}">
                <a16:creationId xmlns:a16="http://schemas.microsoft.com/office/drawing/2014/main" id="{8CCA0BF2-5CAC-9C9A-E9E9-51E633F39BF4}"/>
              </a:ext>
            </a:extLst>
          </p:cNvPr>
          <p:cNvSpPr txBox="1">
            <a:spLocks/>
          </p:cNvSpPr>
          <p:nvPr/>
        </p:nvSpPr>
        <p:spPr>
          <a:xfrm>
            <a:off x="452327" y="978994"/>
            <a:ext cx="6747029" cy="569912"/>
          </a:xfrm>
          <a:prstGeom prst="rect">
            <a:avLst/>
          </a:prstGeom>
        </p:spPr>
        <p:txBody>
          <a:bodyPr lIns="0" tIns="0" rIns="0" bIns="0">
            <a:noAutofit/>
          </a:bodyPr>
          <a:lstStyle>
            <a:lvl1pPr marL="457200" indent="-457200" algn="l" defTabSz="1828800" rtl="0" eaLnBrk="1" latinLnBrk="0" hangingPunct="1">
              <a:lnSpc>
                <a:spcPct val="90000"/>
              </a:lnSpc>
              <a:spcBef>
                <a:spcPts val="2000"/>
              </a:spcBef>
              <a:buClr>
                <a:schemeClr val="tx2"/>
              </a:buClr>
              <a:buFont typeface="Helvetica" panose="020B0604020202020204" pitchFamily="34" charset="0"/>
              <a:buChar char="―"/>
              <a:defRPr sz="4400" kern="1200">
                <a:solidFill>
                  <a:srgbClr val="0070C0"/>
                </a:solidFill>
                <a:latin typeface="Arial" panose="020B0604020202020204" pitchFamily="34" charset="0"/>
                <a:ea typeface="+mn-ea"/>
                <a:cs typeface="Arial" panose="020B0604020202020204" pitchFamily="34" charset="0"/>
              </a:defRPr>
            </a:lvl1pPr>
            <a:lvl2pPr marL="1371600" indent="-457200" algn="l" defTabSz="1828800" rtl="0" eaLnBrk="1" latinLnBrk="0" hangingPunct="1">
              <a:lnSpc>
                <a:spcPct val="90000"/>
              </a:lnSpc>
              <a:spcBef>
                <a:spcPts val="1000"/>
              </a:spcBef>
              <a:buClr>
                <a:schemeClr val="tx1">
                  <a:lumMod val="65000"/>
                  <a:lumOff val="35000"/>
                </a:schemeClr>
              </a:buClr>
              <a:buFont typeface="Helvetica" panose="020B0604020202020204" pitchFamily="34" charset="0"/>
              <a:buChar char="―"/>
              <a:defRPr sz="3600" kern="1200">
                <a:solidFill>
                  <a:schemeClr val="tx1">
                    <a:lumMod val="65000"/>
                    <a:lumOff val="35000"/>
                  </a:schemeClr>
                </a:solidFill>
                <a:latin typeface="HelveticaNeueLT Std" panose="020B0604020202020204" pitchFamily="34" charset="0"/>
                <a:ea typeface="+mn-ea"/>
                <a:cs typeface="Arial" panose="020B0604020202020204" pitchFamily="34" charset="0"/>
              </a:defRPr>
            </a:lvl2pPr>
            <a:lvl3pPr marL="2286000" indent="-457200" algn="l" defTabSz="1828800" rtl="0" eaLnBrk="1" latinLnBrk="0" hangingPunct="1">
              <a:lnSpc>
                <a:spcPct val="90000"/>
              </a:lnSpc>
              <a:spcBef>
                <a:spcPts val="1000"/>
              </a:spcBef>
              <a:buClr>
                <a:schemeClr val="tx1">
                  <a:lumMod val="65000"/>
                  <a:lumOff val="35000"/>
                </a:schemeClr>
              </a:buClr>
              <a:buFont typeface="Helvetica"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200400" indent="-457200" algn="l" defTabSz="1828800" rtl="0" eaLnBrk="1" latinLnBrk="0" hangingPunct="1">
              <a:lnSpc>
                <a:spcPct val="90000"/>
              </a:lnSpc>
              <a:spcBef>
                <a:spcPts val="1000"/>
              </a:spcBef>
              <a:buClr>
                <a:schemeClr val="tx1">
                  <a:lumMod val="65000"/>
                  <a:lumOff val="35000"/>
                </a:schemeClr>
              </a:buClr>
              <a:buFont typeface="Helvetica"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3657600" indent="0" algn="l" defTabSz="1828800" rtl="0" eaLnBrk="1" latinLnBrk="0" hangingPunct="1">
              <a:lnSpc>
                <a:spcPct val="90000"/>
              </a:lnSpc>
              <a:spcBef>
                <a:spcPts val="1000"/>
              </a:spcBef>
              <a:buFont typeface="Arial" panose="020B0604020202020204" pitchFamily="34" charset="0"/>
              <a:buNone/>
              <a:defRPr sz="2000" b="1" kern="1200">
                <a:solidFill>
                  <a:schemeClr val="accent2"/>
                </a:solidFill>
                <a:latin typeface="Arial" panose="020B0604020202020204" pitchFamily="34" charset="0"/>
                <a:ea typeface="+mn-ea"/>
                <a:cs typeface="Arial" panose="020B060402020202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AU" sz="800">
                <a:solidFill>
                  <a:schemeClr val="tx2"/>
                </a:solidFill>
              </a:rPr>
              <a:t>We identified the following risk areas within the financial report. We have summarised areas with significant risk or material adjustments below:</a:t>
            </a:r>
          </a:p>
        </p:txBody>
      </p:sp>
      <p:graphicFrame>
        <p:nvGraphicFramePr>
          <p:cNvPr id="6" name="Table 3">
            <a:extLst>
              <a:ext uri="{FF2B5EF4-FFF2-40B4-BE49-F238E27FC236}">
                <a16:creationId xmlns:a16="http://schemas.microsoft.com/office/drawing/2014/main" id="{EFD6535A-B31F-77AB-1B0C-5FFE879E3761}"/>
              </a:ext>
            </a:extLst>
          </p:cNvPr>
          <p:cNvGraphicFramePr>
            <a:graphicFrameLocks noGrp="1"/>
          </p:cNvGraphicFramePr>
          <p:nvPr>
            <p:extLst>
              <p:ext uri="{D42A27DB-BD31-4B8C-83A1-F6EECF244321}">
                <p14:modId xmlns:p14="http://schemas.microsoft.com/office/powerpoint/2010/main" val="1202231783"/>
              </p:ext>
            </p:extLst>
          </p:nvPr>
        </p:nvGraphicFramePr>
        <p:xfrm>
          <a:off x="452327" y="1263949"/>
          <a:ext cx="8310505" cy="1302563"/>
        </p:xfrm>
        <a:graphic>
          <a:graphicData uri="http://schemas.openxmlformats.org/drawingml/2006/table">
            <a:tbl>
              <a:tblPr firstRow="1" bandRow="1">
                <a:tableStyleId>{69012ECD-51FC-41F1-AA8D-1B2483CD663E}</a:tableStyleId>
              </a:tblPr>
              <a:tblGrid>
                <a:gridCol w="2505618">
                  <a:extLst>
                    <a:ext uri="{9D8B030D-6E8A-4147-A177-3AD203B41FA5}">
                      <a16:colId xmlns:a16="http://schemas.microsoft.com/office/drawing/2014/main" val="943852521"/>
                    </a:ext>
                  </a:extLst>
                </a:gridCol>
                <a:gridCol w="1011382">
                  <a:extLst>
                    <a:ext uri="{9D8B030D-6E8A-4147-A177-3AD203B41FA5}">
                      <a16:colId xmlns:a16="http://schemas.microsoft.com/office/drawing/2014/main" val="2662408266"/>
                    </a:ext>
                  </a:extLst>
                </a:gridCol>
                <a:gridCol w="1597835">
                  <a:extLst>
                    <a:ext uri="{9D8B030D-6E8A-4147-A177-3AD203B41FA5}">
                      <a16:colId xmlns:a16="http://schemas.microsoft.com/office/drawing/2014/main" val="2747332676"/>
                    </a:ext>
                  </a:extLst>
                </a:gridCol>
                <a:gridCol w="1597835">
                  <a:extLst>
                    <a:ext uri="{9D8B030D-6E8A-4147-A177-3AD203B41FA5}">
                      <a16:colId xmlns:a16="http://schemas.microsoft.com/office/drawing/2014/main" val="63558369"/>
                    </a:ext>
                  </a:extLst>
                </a:gridCol>
                <a:gridCol w="1597835">
                  <a:extLst>
                    <a:ext uri="{9D8B030D-6E8A-4147-A177-3AD203B41FA5}">
                      <a16:colId xmlns:a16="http://schemas.microsoft.com/office/drawing/2014/main" val="3430436535"/>
                    </a:ext>
                  </a:extLst>
                </a:gridCol>
              </a:tblGrid>
              <a:tr h="214903">
                <a:tc>
                  <a:txBody>
                    <a:bodyPr/>
                    <a:lstStyle/>
                    <a:p>
                      <a:pPr marL="0" algn="ctr" rtl="0" eaLnBrk="1" latinLnBrk="0" hangingPunct="1"/>
                      <a:r>
                        <a:rPr lang="en-US" sz="800" b="1" kern="1200">
                          <a:solidFill>
                            <a:schemeClr val="bg1"/>
                          </a:solidFill>
                        </a:rPr>
                        <a:t>Focus area </a:t>
                      </a:r>
                      <a:endParaRPr lang="en-AU" sz="800" b="1" kern="1200">
                        <a:solidFill>
                          <a:schemeClr val="bg1"/>
                        </a:solidFill>
                        <a:latin typeface="Arial" panose="020B0604020202020204" pitchFamily="34" charset="0"/>
                        <a:ea typeface="+mn-ea"/>
                        <a:cs typeface="Arial" panose="020B0604020202020204" pitchFamily="34" charset="0"/>
                      </a:endParaRPr>
                    </a:p>
                  </a:txBody>
                  <a:tcPr/>
                </a:tc>
                <a:tc>
                  <a:txBody>
                    <a:bodyPr/>
                    <a:lstStyle/>
                    <a:p>
                      <a:pPr marL="0" algn="ctr" rtl="0" eaLnBrk="1" latinLnBrk="0" hangingPunct="1"/>
                      <a:r>
                        <a:rPr lang="en-US" sz="800" b="1" kern="1200">
                          <a:solidFill>
                            <a:schemeClr val="bg1"/>
                          </a:solidFill>
                        </a:rPr>
                        <a:t>Risk </a:t>
                      </a:r>
                      <a:endParaRPr lang="en-AU" sz="800" b="1" kern="1200">
                        <a:solidFill>
                          <a:schemeClr val="bg1"/>
                        </a:solidFill>
                        <a:latin typeface="Arial" panose="020B0604020202020204" pitchFamily="34" charset="0"/>
                        <a:ea typeface="+mn-ea"/>
                        <a:cs typeface="Arial" panose="020B0604020202020204" pitchFamily="34" charset="0"/>
                      </a:endParaRPr>
                    </a:p>
                  </a:txBody>
                  <a:tcPr/>
                </a:tc>
                <a:tc>
                  <a:txBody>
                    <a:bodyPr/>
                    <a:lstStyle/>
                    <a:p>
                      <a:pPr marL="0" algn="ctr" defTabSz="1828800" rtl="0" eaLnBrk="1" latinLnBrk="0" hangingPunct="1"/>
                      <a:r>
                        <a:rPr lang="en-US" sz="800" b="1" kern="1200">
                          <a:solidFill>
                            <a:schemeClr val="bg1"/>
                          </a:solidFill>
                        </a:rPr>
                        <a:t>Management judgement</a:t>
                      </a:r>
                      <a:endParaRPr lang="en-AU" sz="800" b="1" kern="1200">
                        <a:solidFill>
                          <a:schemeClr val="bg1"/>
                        </a:solidFill>
                        <a:latin typeface="Arial" panose="020B0604020202020204" pitchFamily="34" charset="0"/>
                        <a:ea typeface="+mn-ea"/>
                        <a:cs typeface="Arial" panose="020B0604020202020204" pitchFamily="34" charset="0"/>
                      </a:endParaRPr>
                    </a:p>
                  </a:txBody>
                  <a:tcPr/>
                </a:tc>
                <a:tc>
                  <a:txBody>
                    <a:bodyPr/>
                    <a:lstStyle/>
                    <a:p>
                      <a:pPr marL="0" lvl="0" algn="ctr">
                        <a:buNone/>
                      </a:pPr>
                      <a:r>
                        <a:rPr lang="en-US" sz="800" b="1" kern="1200">
                          <a:solidFill>
                            <a:schemeClr val="bg1"/>
                          </a:solidFill>
                        </a:rPr>
                        <a:t>Material adjustment</a:t>
                      </a:r>
                    </a:p>
                  </a:txBody>
                  <a:tcPr/>
                </a:tc>
                <a:tc>
                  <a:txBody>
                    <a:bodyPr/>
                    <a:lstStyle/>
                    <a:p>
                      <a:pPr marL="0" algn="ctr" defTabSz="1828800" rtl="0" eaLnBrk="1" latinLnBrk="0" hangingPunct="1"/>
                      <a:r>
                        <a:rPr lang="en-US" sz="800" b="1" kern="1200">
                          <a:solidFill>
                            <a:schemeClr val="bg1"/>
                          </a:solidFill>
                          <a:latin typeface="Arial" panose="020B0604020202020204" pitchFamily="34" charset="0"/>
                          <a:ea typeface="+mn-ea"/>
                          <a:cs typeface="Arial" panose="020B0604020202020204" pitchFamily="34" charset="0"/>
                        </a:rPr>
                        <a:t>Area of improvement</a:t>
                      </a:r>
                    </a:p>
                  </a:txBody>
                  <a:tcPr/>
                </a:tc>
                <a:extLst>
                  <a:ext uri="{0D108BD9-81ED-4DB2-BD59-A6C34878D82A}">
                    <a16:rowId xmlns:a16="http://schemas.microsoft.com/office/drawing/2014/main" val="3580555924"/>
                  </a:ext>
                </a:extLst>
              </a:tr>
              <a:tr h="271915">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800" kern="1200">
                          <a:solidFill>
                            <a:schemeClr val="tx2"/>
                          </a:solidFill>
                          <a:latin typeface="Arial" panose="020B0604020202020204" pitchFamily="34" charset="0"/>
                          <a:ea typeface="+mn-ea"/>
                          <a:cs typeface="Arial" panose="020B0604020202020204" pitchFamily="34" charset="0"/>
                        </a:rPr>
                        <a:t>Cyclical maintenance provision</a:t>
                      </a:r>
                      <a:endParaRPr lang="en-AU" sz="800" kern="1200">
                        <a:solidFill>
                          <a:schemeClr val="tx2"/>
                        </a:solidFill>
                        <a:latin typeface="Arial" panose="020B0604020202020204" pitchFamily="34" charset="0"/>
                        <a:ea typeface="+mn-ea"/>
                        <a:cs typeface="Arial" panose="020B0604020202020204" pitchFamily="34" charset="0"/>
                      </a:endParaRPr>
                    </a:p>
                  </a:txBody>
                  <a:tcPr marT="72000" marB="72000" anchor="ctr"/>
                </a:tc>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en-US" sz="800" b="1" kern="1200">
                          <a:solidFill>
                            <a:schemeClr val="tx1">
                              <a:lumMod val="75000"/>
                              <a:lumOff val="25000"/>
                            </a:schemeClr>
                          </a:solidFill>
                        </a:rPr>
                        <a:t>Higher</a:t>
                      </a:r>
                      <a:endParaRPr lang="en-AU" sz="800" b="1"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marT="72000" marB="72000" anchor="ctr">
                    <a:solidFill>
                      <a:schemeClr val="accent2"/>
                    </a:solidFill>
                  </a:tcPr>
                </a:tc>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lang="en-AU" sz="700" kern="1200">
                        <a:solidFill>
                          <a:schemeClr val="tx2"/>
                        </a:solidFill>
                        <a:latin typeface="Arial" panose="020B0604020202020204" pitchFamily="34" charset="0"/>
                        <a:ea typeface="+mn-ea"/>
                        <a:cs typeface="Arial" panose="020B0604020202020204" pitchFamily="34" charset="0"/>
                      </a:endParaRPr>
                    </a:p>
                  </a:txBody>
                  <a:tcPr marT="72000" marB="72000" anchor="ctr"/>
                </a:tc>
                <a:tc>
                  <a:txBody>
                    <a:bodyPr/>
                    <a:lstStyle/>
                    <a:p>
                      <a:pPr marL="0" lvl="0" indent="0" algn="ctr" defTabSz="1828800">
                        <a:lnSpc>
                          <a:spcPct val="100000"/>
                        </a:lnSpc>
                        <a:spcBef>
                          <a:spcPts val="0"/>
                        </a:spcBef>
                        <a:spcAft>
                          <a:spcPts val="0"/>
                        </a:spcAft>
                        <a:buNone/>
                        <a:tabLst/>
                        <a:defRPr/>
                      </a:pPr>
                      <a:r>
                        <a:rPr lang="en-AU" sz="700" kern="1200" dirty="0">
                          <a:solidFill>
                            <a:schemeClr val="tx2"/>
                          </a:solidFill>
                          <a:latin typeface="Arial"/>
                          <a:ea typeface="+mn-ea"/>
                          <a:cs typeface="Arial"/>
                        </a:rPr>
                        <a:t>-</a:t>
                      </a:r>
                    </a:p>
                  </a:txBody>
                  <a:tcPr marT="72000" marB="72000" anchor="ctr"/>
                </a:tc>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lang="en-AU" sz="700" kern="1200">
                        <a:solidFill>
                          <a:schemeClr val="tx2"/>
                        </a:solidFill>
                        <a:latin typeface="Arial" panose="020B0604020202020204" pitchFamily="34" charset="0"/>
                        <a:ea typeface="+mn-ea"/>
                        <a:cs typeface="Arial" panose="020B0604020202020204" pitchFamily="34" charset="0"/>
                      </a:endParaRPr>
                    </a:p>
                  </a:txBody>
                  <a:tcPr marT="72000" marB="72000" anchor="ctr"/>
                </a:tc>
                <a:extLst>
                  <a:ext uri="{0D108BD9-81ED-4DB2-BD59-A6C34878D82A}">
                    <a16:rowId xmlns:a16="http://schemas.microsoft.com/office/drawing/2014/main" val="1021210677"/>
                  </a:ext>
                </a:extLst>
              </a:tr>
              <a:tr h="271915">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800" kern="1200">
                          <a:solidFill>
                            <a:schemeClr val="tx2"/>
                          </a:solidFill>
                          <a:latin typeface="+mn-lt"/>
                          <a:ea typeface="+mn-ea"/>
                          <a:cs typeface="Arial"/>
                        </a:rPr>
                        <a:t>Probity of expenses</a:t>
                      </a:r>
                      <a:endParaRPr lang="en-AU" sz="800" kern="1200">
                        <a:solidFill>
                          <a:schemeClr val="tx2"/>
                        </a:solidFill>
                        <a:latin typeface="+mn-lt"/>
                        <a:ea typeface="+mn-ea"/>
                        <a:cs typeface="Arial"/>
                      </a:endParaRPr>
                    </a:p>
                  </a:txBody>
                  <a:tcPr marT="72000" marB="72000" anchor="ctr"/>
                </a:tc>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en-AU" sz="800" b="1" kern="1200">
                          <a:solidFill>
                            <a:schemeClr val="tx1">
                              <a:lumMod val="75000"/>
                              <a:lumOff val="25000"/>
                            </a:schemeClr>
                          </a:solidFill>
                          <a:latin typeface="Arial" panose="020B0604020202020204" pitchFamily="34" charset="0"/>
                          <a:ea typeface="+mn-ea"/>
                          <a:cs typeface="Arial" panose="020B0604020202020204" pitchFamily="34" charset="0"/>
                        </a:rPr>
                        <a:t>Higher</a:t>
                      </a:r>
                    </a:p>
                  </a:txBody>
                  <a:tcPr marT="72000" marB="72000" anchor="ctr">
                    <a:solidFill>
                      <a:srgbClr val="FFB941"/>
                    </a:solidFill>
                  </a:tcPr>
                </a:tc>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en-US" sz="700" kern="1200">
                          <a:solidFill>
                            <a:schemeClr val="tx2"/>
                          </a:solidFill>
                        </a:rPr>
                        <a:t>-</a:t>
                      </a:r>
                      <a:endParaRPr lang="en-AU" sz="700" kern="1200">
                        <a:solidFill>
                          <a:schemeClr val="tx2"/>
                        </a:solidFill>
                        <a:latin typeface="Arial" panose="020B0604020202020204" pitchFamily="34" charset="0"/>
                        <a:ea typeface="+mn-ea"/>
                        <a:cs typeface="Arial" panose="020B0604020202020204" pitchFamily="34" charset="0"/>
                      </a:endParaRPr>
                    </a:p>
                  </a:txBody>
                  <a:tcPr marT="72000" marB="72000" anchor="ctr"/>
                </a:tc>
                <a:tc>
                  <a:txBody>
                    <a:bodyPr/>
                    <a:lstStyle/>
                    <a:p>
                      <a:pPr marL="0" lvl="0" indent="0" algn="ctr" defTabSz="1828800">
                        <a:lnSpc>
                          <a:spcPct val="100000"/>
                        </a:lnSpc>
                        <a:spcBef>
                          <a:spcPts val="0"/>
                        </a:spcBef>
                        <a:spcAft>
                          <a:spcPts val="0"/>
                        </a:spcAft>
                        <a:buNone/>
                        <a:tabLst/>
                        <a:defRPr/>
                      </a:pPr>
                      <a:r>
                        <a:rPr lang="en-US" sz="700" kern="1200" dirty="0">
                          <a:solidFill>
                            <a:schemeClr val="tx2"/>
                          </a:solidFill>
                        </a:rPr>
                        <a:t>-</a:t>
                      </a:r>
                    </a:p>
                  </a:txBody>
                  <a:tcPr marT="72000" marB="72000" anchor="ctr"/>
                </a:tc>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lang="en-AU" sz="700" kern="1200">
                        <a:solidFill>
                          <a:schemeClr val="tx2"/>
                        </a:solidFill>
                        <a:latin typeface="Arial" panose="020B0604020202020204" pitchFamily="34" charset="0"/>
                        <a:ea typeface="+mn-ea"/>
                        <a:cs typeface="Arial" panose="020B0604020202020204" pitchFamily="34" charset="0"/>
                      </a:endParaRPr>
                    </a:p>
                  </a:txBody>
                  <a:tcPr marT="72000" marB="72000" anchor="ctr"/>
                </a:tc>
                <a:extLst>
                  <a:ext uri="{0D108BD9-81ED-4DB2-BD59-A6C34878D82A}">
                    <a16:rowId xmlns:a16="http://schemas.microsoft.com/office/drawing/2014/main" val="4021476505"/>
                  </a:ext>
                </a:extLst>
              </a:tr>
              <a:tr h="271915">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AU" sz="800" kern="1200" dirty="0">
                          <a:solidFill>
                            <a:schemeClr val="tx2"/>
                          </a:solidFill>
                          <a:latin typeface="Arial"/>
                          <a:ea typeface="+mn-ea"/>
                          <a:cs typeface="Arial"/>
                        </a:rPr>
                        <a:t>Management override of controls</a:t>
                      </a:r>
                    </a:p>
                  </a:txBody>
                  <a:tcPr marT="72000" marB="72000" anchor="ctr"/>
                </a:tc>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en-AU" sz="800" b="1" kern="1200" dirty="0">
                          <a:solidFill>
                            <a:schemeClr val="tx1">
                              <a:lumMod val="75000"/>
                              <a:lumOff val="25000"/>
                            </a:schemeClr>
                          </a:solidFill>
                          <a:latin typeface="Arial" panose="020B0604020202020204" pitchFamily="34" charset="0"/>
                          <a:ea typeface="+mn-ea"/>
                          <a:cs typeface="Arial" panose="020B0604020202020204" pitchFamily="34" charset="0"/>
                        </a:rPr>
                        <a:t>Significant</a:t>
                      </a:r>
                    </a:p>
                  </a:txBody>
                  <a:tcPr marT="72000" marB="72000" anchor="ctr">
                    <a:solidFill>
                      <a:srgbClr val="FF7832"/>
                    </a:solidFill>
                  </a:tcPr>
                </a:tc>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en-AU" sz="700" kern="1200">
                          <a:solidFill>
                            <a:schemeClr val="tx2"/>
                          </a:solidFill>
                        </a:rPr>
                        <a:t>-</a:t>
                      </a:r>
                      <a:endParaRPr lang="en-AU" sz="700" kern="1200">
                        <a:solidFill>
                          <a:schemeClr val="tx2"/>
                        </a:solidFill>
                        <a:latin typeface="Arial" panose="020B0604020202020204" pitchFamily="34" charset="0"/>
                        <a:ea typeface="+mn-ea"/>
                        <a:cs typeface="Arial" panose="020B0604020202020204" pitchFamily="34" charset="0"/>
                      </a:endParaRPr>
                    </a:p>
                  </a:txBody>
                  <a:tcPr marT="72000" marB="72000" anchor="ctr"/>
                </a:tc>
                <a:tc>
                  <a:txBody>
                    <a:bodyPr/>
                    <a:lstStyle/>
                    <a:p>
                      <a:pPr marL="0" lvl="0" indent="0" algn="ctr" defTabSz="1828800">
                        <a:lnSpc>
                          <a:spcPct val="100000"/>
                        </a:lnSpc>
                        <a:spcBef>
                          <a:spcPts val="0"/>
                        </a:spcBef>
                        <a:spcAft>
                          <a:spcPts val="0"/>
                        </a:spcAft>
                        <a:buNone/>
                        <a:tabLst/>
                        <a:defRPr/>
                      </a:pPr>
                      <a:r>
                        <a:rPr lang="en-AU" sz="700" kern="1200">
                          <a:solidFill>
                            <a:schemeClr val="tx2"/>
                          </a:solidFill>
                        </a:rPr>
                        <a:t>-</a:t>
                      </a:r>
                    </a:p>
                  </a:txBody>
                  <a:tcPr marT="72000" marB="72000" anchor="ctr"/>
                </a:tc>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en-US" sz="700" kern="1200">
                          <a:solidFill>
                            <a:schemeClr val="tx2"/>
                          </a:solidFill>
                        </a:rPr>
                        <a:t>-</a:t>
                      </a:r>
                      <a:endParaRPr lang="en-AU" sz="700" kern="1200">
                        <a:solidFill>
                          <a:schemeClr val="tx2"/>
                        </a:solidFill>
                        <a:latin typeface="Arial" panose="020B0604020202020204" pitchFamily="34" charset="0"/>
                        <a:ea typeface="+mn-ea"/>
                        <a:cs typeface="Arial" panose="020B0604020202020204" pitchFamily="34" charset="0"/>
                      </a:endParaRPr>
                    </a:p>
                  </a:txBody>
                  <a:tcPr marT="72000" marB="72000" anchor="ctr"/>
                </a:tc>
                <a:extLst>
                  <a:ext uri="{0D108BD9-81ED-4DB2-BD59-A6C34878D82A}">
                    <a16:rowId xmlns:a16="http://schemas.microsoft.com/office/drawing/2014/main" val="897538920"/>
                  </a:ext>
                </a:extLst>
              </a:tr>
              <a:tr h="271915">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800" kern="1200" dirty="0">
                          <a:solidFill>
                            <a:schemeClr val="tx2"/>
                          </a:solidFill>
                          <a:latin typeface="+mn-lt"/>
                          <a:ea typeface="+mn-ea"/>
                          <a:cs typeface="Arial"/>
                        </a:rPr>
                        <a:t>Fraud risk in revenue </a:t>
                      </a:r>
                      <a:endParaRPr lang="en-AU" sz="800" kern="1200" dirty="0">
                        <a:solidFill>
                          <a:schemeClr val="tx2"/>
                        </a:solidFill>
                        <a:latin typeface="+mn-lt"/>
                        <a:ea typeface="+mn-ea"/>
                        <a:cs typeface="Arial"/>
                      </a:endParaRPr>
                    </a:p>
                  </a:txBody>
                  <a:tcPr marT="72000" marB="72000" anchor="ctr"/>
                </a:tc>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en-AU" sz="800" b="1" kern="1200">
                          <a:solidFill>
                            <a:schemeClr val="tx1">
                              <a:lumMod val="75000"/>
                              <a:lumOff val="25000"/>
                            </a:schemeClr>
                          </a:solidFill>
                          <a:latin typeface="Arial" panose="020B0604020202020204" pitchFamily="34" charset="0"/>
                          <a:ea typeface="+mn-ea"/>
                          <a:cs typeface="Arial" panose="020B0604020202020204" pitchFamily="34" charset="0"/>
                        </a:rPr>
                        <a:t>Higher</a:t>
                      </a:r>
                    </a:p>
                  </a:txBody>
                  <a:tcPr marT="72000" marB="72000" anchor="ctr">
                    <a:solidFill>
                      <a:srgbClr val="FFB941"/>
                    </a:solidFill>
                  </a:tcPr>
                </a:tc>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en-AU" sz="700" kern="1200">
                          <a:solidFill>
                            <a:schemeClr val="tx2"/>
                          </a:solidFill>
                          <a:latin typeface="Arial" panose="020B0604020202020204" pitchFamily="34" charset="0"/>
                          <a:ea typeface="+mn-ea"/>
                          <a:cs typeface="Arial" panose="020B0604020202020204" pitchFamily="34" charset="0"/>
                        </a:rPr>
                        <a:t>-</a:t>
                      </a:r>
                    </a:p>
                  </a:txBody>
                  <a:tcPr marT="72000" marB="72000" anchor="ctr"/>
                </a:tc>
                <a:tc>
                  <a:txBody>
                    <a:bodyPr/>
                    <a:lstStyle/>
                    <a:p>
                      <a:pPr marL="0" lvl="0" indent="0" algn="ctr" defTabSz="1828800">
                        <a:lnSpc>
                          <a:spcPct val="100000"/>
                        </a:lnSpc>
                        <a:spcBef>
                          <a:spcPts val="0"/>
                        </a:spcBef>
                        <a:spcAft>
                          <a:spcPts val="0"/>
                        </a:spcAft>
                        <a:buNone/>
                        <a:tabLst/>
                        <a:defRPr/>
                      </a:pPr>
                      <a:r>
                        <a:rPr lang="en-US" sz="700" kern="1200">
                          <a:solidFill>
                            <a:schemeClr val="tx2"/>
                          </a:solidFill>
                        </a:rPr>
                        <a:t>-</a:t>
                      </a:r>
                    </a:p>
                  </a:txBody>
                  <a:tcPr marT="72000" marB="72000" anchor="ctr"/>
                </a:tc>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en-AU" sz="700" kern="1200" dirty="0">
                          <a:solidFill>
                            <a:schemeClr val="tx2"/>
                          </a:solidFill>
                          <a:latin typeface="Arial" panose="020B0604020202020204" pitchFamily="34" charset="0"/>
                          <a:ea typeface="+mn-ea"/>
                          <a:cs typeface="Arial" panose="020B0604020202020204" pitchFamily="34" charset="0"/>
                        </a:rPr>
                        <a:t>-</a:t>
                      </a:r>
                    </a:p>
                  </a:txBody>
                  <a:tcPr marT="72000" marB="72000" anchor="ctr"/>
                </a:tc>
                <a:extLst>
                  <a:ext uri="{0D108BD9-81ED-4DB2-BD59-A6C34878D82A}">
                    <a16:rowId xmlns:a16="http://schemas.microsoft.com/office/drawing/2014/main" val="2384081851"/>
                  </a:ext>
                </a:extLst>
              </a:tr>
            </a:tbl>
          </a:graphicData>
        </a:graphic>
      </p:graphicFrame>
      <p:sp>
        <p:nvSpPr>
          <p:cNvPr id="7" name="Shape 3169">
            <a:extLst>
              <a:ext uri="{FF2B5EF4-FFF2-40B4-BE49-F238E27FC236}">
                <a16:creationId xmlns:a16="http://schemas.microsoft.com/office/drawing/2014/main" id="{05898548-68A6-D2FC-C400-8B71101699FE}"/>
              </a:ext>
            </a:extLst>
          </p:cNvPr>
          <p:cNvSpPr/>
          <p:nvPr/>
        </p:nvSpPr>
        <p:spPr>
          <a:xfrm>
            <a:off x="4657201" y="1518270"/>
            <a:ext cx="182491" cy="18249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94" y="21600"/>
                  <a:pt x="0" y="16706"/>
                  <a:pt x="0" y="10800"/>
                </a:cubicBezTo>
                <a:cubicBezTo>
                  <a:pt x="0" y="4894"/>
                  <a:pt x="4894" y="0"/>
                  <a:pt x="10800" y="0"/>
                </a:cubicBezTo>
                <a:cubicBezTo>
                  <a:pt x="16706" y="0"/>
                  <a:pt x="21600" y="4894"/>
                  <a:pt x="21600" y="10800"/>
                </a:cubicBezTo>
                <a:cubicBezTo>
                  <a:pt x="21600" y="16706"/>
                  <a:pt x="16706" y="21600"/>
                  <a:pt x="10800" y="21600"/>
                </a:cubicBezTo>
                <a:close/>
                <a:moveTo>
                  <a:pt x="10800" y="1350"/>
                </a:moveTo>
                <a:cubicBezTo>
                  <a:pt x="5569" y="1350"/>
                  <a:pt x="1350" y="5569"/>
                  <a:pt x="1350" y="10800"/>
                </a:cubicBezTo>
                <a:cubicBezTo>
                  <a:pt x="1350" y="16031"/>
                  <a:pt x="5569" y="20250"/>
                  <a:pt x="10800" y="20250"/>
                </a:cubicBezTo>
                <a:cubicBezTo>
                  <a:pt x="16031" y="20250"/>
                  <a:pt x="20250" y="16031"/>
                  <a:pt x="20250" y="10800"/>
                </a:cubicBezTo>
                <a:cubicBezTo>
                  <a:pt x="20250" y="5569"/>
                  <a:pt x="16031" y="1350"/>
                  <a:pt x="10800" y="1350"/>
                </a:cubicBezTo>
                <a:close/>
                <a:moveTo>
                  <a:pt x="10631" y="13838"/>
                </a:moveTo>
                <a:cubicBezTo>
                  <a:pt x="10631" y="13838"/>
                  <a:pt x="10631" y="14006"/>
                  <a:pt x="10631" y="14006"/>
                </a:cubicBezTo>
                <a:cubicBezTo>
                  <a:pt x="10462" y="14175"/>
                  <a:pt x="10294" y="14175"/>
                  <a:pt x="10125" y="14175"/>
                </a:cubicBezTo>
                <a:cubicBezTo>
                  <a:pt x="9956" y="14175"/>
                  <a:pt x="9788" y="14175"/>
                  <a:pt x="9619" y="14006"/>
                </a:cubicBezTo>
                <a:cubicBezTo>
                  <a:pt x="9619" y="14006"/>
                  <a:pt x="9619" y="13838"/>
                  <a:pt x="9619" y="13838"/>
                </a:cubicBezTo>
                <a:cubicBezTo>
                  <a:pt x="6919" y="11306"/>
                  <a:pt x="6919" y="11306"/>
                  <a:pt x="6919" y="11306"/>
                </a:cubicBezTo>
                <a:cubicBezTo>
                  <a:pt x="6750" y="10969"/>
                  <a:pt x="6750" y="10631"/>
                  <a:pt x="6919" y="10294"/>
                </a:cubicBezTo>
                <a:cubicBezTo>
                  <a:pt x="7256" y="10125"/>
                  <a:pt x="7594" y="10125"/>
                  <a:pt x="7931" y="10294"/>
                </a:cubicBezTo>
                <a:cubicBezTo>
                  <a:pt x="10125" y="12656"/>
                  <a:pt x="10125" y="12656"/>
                  <a:pt x="10125" y="12656"/>
                </a:cubicBezTo>
                <a:cubicBezTo>
                  <a:pt x="14344" y="8269"/>
                  <a:pt x="14344" y="8269"/>
                  <a:pt x="14344" y="8269"/>
                </a:cubicBezTo>
                <a:cubicBezTo>
                  <a:pt x="14681" y="8100"/>
                  <a:pt x="15019" y="8100"/>
                  <a:pt x="15356" y="8269"/>
                </a:cubicBezTo>
                <a:cubicBezTo>
                  <a:pt x="15525" y="8606"/>
                  <a:pt x="15525" y="8944"/>
                  <a:pt x="15356" y="9281"/>
                </a:cubicBezTo>
                <a:cubicBezTo>
                  <a:pt x="10631" y="13838"/>
                  <a:pt x="10631" y="13838"/>
                  <a:pt x="10631" y="13838"/>
                </a:cubicBezTo>
                <a:close/>
              </a:path>
            </a:pathLst>
          </a:custGeom>
          <a:solidFill>
            <a:srgbClr val="0070C0"/>
          </a:solidFill>
          <a:ln w="0">
            <a:solidFill>
              <a:schemeClr val="bg2">
                <a:lumMod val="75000"/>
              </a:schemeClr>
            </a:solidFill>
            <a:miter lim="400000"/>
          </a:ln>
        </p:spPr>
        <p:txBody>
          <a:bodyPr lIns="45719" rIns="45719"/>
          <a:lstStyle/>
          <a:p>
            <a:pPr algn="l" defTabSz="2438338">
              <a:lnSpc>
                <a:spcPct val="100000"/>
              </a:lnSpc>
              <a:defRPr sz="4800" spc="0">
                <a:solidFill>
                  <a:srgbClr val="27282D"/>
                </a:solidFill>
                <a:latin typeface="Calibri"/>
                <a:ea typeface="Calibri"/>
                <a:cs typeface="Calibri"/>
                <a:sym typeface="Calibri"/>
              </a:defRPr>
            </a:pPr>
            <a:endParaRPr b="1"/>
          </a:p>
        </p:txBody>
      </p:sp>
      <p:graphicFrame>
        <p:nvGraphicFramePr>
          <p:cNvPr id="14" name="Table 3">
            <a:extLst>
              <a:ext uri="{FF2B5EF4-FFF2-40B4-BE49-F238E27FC236}">
                <a16:creationId xmlns:a16="http://schemas.microsoft.com/office/drawing/2014/main" id="{EC816805-4D27-F546-89AD-0BAA0BEC1950}"/>
              </a:ext>
            </a:extLst>
          </p:cNvPr>
          <p:cNvGraphicFramePr>
            <a:graphicFrameLocks noGrp="1"/>
          </p:cNvGraphicFramePr>
          <p:nvPr>
            <p:extLst>
              <p:ext uri="{D42A27DB-BD31-4B8C-83A1-F6EECF244321}">
                <p14:modId xmlns:p14="http://schemas.microsoft.com/office/powerpoint/2010/main" val="425421213"/>
              </p:ext>
            </p:extLst>
          </p:nvPr>
        </p:nvGraphicFramePr>
        <p:xfrm>
          <a:off x="457284" y="3963370"/>
          <a:ext cx="8305548" cy="548640"/>
        </p:xfrm>
        <a:graphic>
          <a:graphicData uri="http://schemas.openxmlformats.org/drawingml/2006/table">
            <a:tbl>
              <a:tblPr firstRow="1" bandRow="1">
                <a:tableStyleId>{5940675A-B579-460E-94D1-54222C63F5DA}</a:tableStyleId>
              </a:tblPr>
              <a:tblGrid>
                <a:gridCol w="2768516">
                  <a:extLst>
                    <a:ext uri="{9D8B030D-6E8A-4147-A177-3AD203B41FA5}">
                      <a16:colId xmlns:a16="http://schemas.microsoft.com/office/drawing/2014/main" val="943852521"/>
                    </a:ext>
                  </a:extLst>
                </a:gridCol>
                <a:gridCol w="2768516">
                  <a:extLst>
                    <a:ext uri="{9D8B030D-6E8A-4147-A177-3AD203B41FA5}">
                      <a16:colId xmlns:a16="http://schemas.microsoft.com/office/drawing/2014/main" val="2662408266"/>
                    </a:ext>
                  </a:extLst>
                </a:gridCol>
                <a:gridCol w="2768516">
                  <a:extLst>
                    <a:ext uri="{9D8B030D-6E8A-4147-A177-3AD203B41FA5}">
                      <a16:colId xmlns:a16="http://schemas.microsoft.com/office/drawing/2014/main" val="2061794050"/>
                    </a:ext>
                  </a:extLst>
                </a:gridCol>
              </a:tblGrid>
              <a:tr h="180000">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800" b="1" kern="1200">
                          <a:solidFill>
                            <a:schemeClr val="tx1">
                              <a:lumMod val="75000"/>
                              <a:lumOff val="25000"/>
                            </a:schemeClr>
                          </a:solidFill>
                          <a:latin typeface="Arial" panose="020B0604020202020204" pitchFamily="34" charset="0"/>
                          <a:ea typeface="+mn-ea"/>
                          <a:cs typeface="Arial" panose="020B0604020202020204" pitchFamily="34" charset="0"/>
                        </a:rPr>
                        <a:t>Significant</a:t>
                      </a:r>
                      <a:endParaRPr lang="en-AU" sz="800" b="1"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7832"/>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AU" sz="800" b="1" kern="1200">
                          <a:solidFill>
                            <a:schemeClr val="tx1">
                              <a:lumMod val="75000"/>
                              <a:lumOff val="25000"/>
                            </a:schemeClr>
                          </a:solidFill>
                          <a:latin typeface="Arial" panose="020B0604020202020204" pitchFamily="34" charset="0"/>
                          <a:ea typeface="+mn-ea"/>
                          <a:cs typeface="Arial" panose="020B0604020202020204" pitchFamily="34" charset="0"/>
                        </a:rPr>
                        <a:t>Higher</a:t>
                      </a:r>
                    </a:p>
                  </a:txBody>
                  <a:tcPr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B941"/>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Lower</a:t>
                      </a:r>
                    </a:p>
                  </a:txBody>
                  <a:tcPr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C8AA"/>
                    </a:solidFill>
                  </a:tcPr>
                </a:tc>
                <a:extLst>
                  <a:ext uri="{0D108BD9-81ED-4DB2-BD59-A6C34878D82A}">
                    <a16:rowId xmlns:a16="http://schemas.microsoft.com/office/drawing/2014/main" val="1021210677"/>
                  </a:ext>
                </a:extLst>
              </a:tr>
              <a:tr h="0">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800" kern="1200">
                          <a:solidFill>
                            <a:schemeClr val="tx2"/>
                          </a:solidFill>
                          <a:latin typeface="Arial" panose="020B0604020202020204" pitchFamily="34" charset="0"/>
                          <a:ea typeface="+mn-ea"/>
                          <a:cs typeface="Arial" panose="020B0604020202020204" pitchFamily="34" charset="0"/>
                        </a:rPr>
                        <a:t>Matters identified which had a high impact on the financial statements and/or audit. </a:t>
                      </a:r>
                      <a:endParaRPr lang="en-AU" sz="800" kern="1200">
                        <a:solidFill>
                          <a:schemeClr val="tx2"/>
                        </a:solidFill>
                        <a:latin typeface="Arial" panose="020B0604020202020204" pitchFamily="34" charset="0"/>
                        <a:ea typeface="+mn-ea"/>
                        <a:cs typeface="Arial" panose="020B0604020202020204" pitchFamily="34" charset="0"/>
                      </a:endParaRPr>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800" kern="1200">
                          <a:solidFill>
                            <a:schemeClr val="tx2"/>
                          </a:solidFill>
                          <a:latin typeface="Arial" panose="020B0604020202020204" pitchFamily="34" charset="0"/>
                          <a:ea typeface="+mn-ea"/>
                          <a:cs typeface="Arial" panose="020B0604020202020204" pitchFamily="34" charset="0"/>
                        </a:rPr>
                        <a:t>Matters identified which had a moderate impact on the financial statements and/or audit. </a:t>
                      </a:r>
                      <a:endParaRPr lang="en-AU" sz="800" kern="1200">
                        <a:solidFill>
                          <a:schemeClr val="tx2"/>
                        </a:solidFill>
                        <a:latin typeface="Arial" panose="020B0604020202020204" pitchFamily="34" charset="0"/>
                        <a:ea typeface="+mn-ea"/>
                        <a:cs typeface="Arial" panose="020B0604020202020204" pitchFamily="34" charset="0"/>
                      </a:endParaRPr>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800" b="0" i="0" u="none" strike="noStrike" kern="1200" cap="none" spc="0" normalizeH="0" baseline="0" noProof="0">
                          <a:ln>
                            <a:noFill/>
                          </a:ln>
                          <a:solidFill>
                            <a:schemeClr val="tx2"/>
                          </a:solidFill>
                          <a:effectLst/>
                          <a:uLnTx/>
                          <a:uFillTx/>
                          <a:latin typeface="Arial"/>
                          <a:ea typeface="+mn-ea"/>
                          <a:cs typeface="Arial"/>
                        </a:rPr>
                        <a:t>Matter</a:t>
                      </a:r>
                      <a:r>
                        <a:rPr kumimoji="0" lang="en-US" sz="800" b="0" i="0" u="none" strike="noStrike" kern="1200" cap="none" spc="0" normalizeH="0" baseline="0" noProof="0">
                          <a:ln>
                            <a:noFill/>
                          </a:ln>
                          <a:solidFill>
                            <a:schemeClr val="tx2"/>
                          </a:solidFill>
                          <a:effectLst/>
                          <a:uLnTx/>
                          <a:uFillTx/>
                          <a:latin typeface="Arial"/>
                          <a:ea typeface="+mn-ea"/>
                          <a:cs typeface="Arial"/>
                        </a:rPr>
                        <a:t> identified which had a low impact on the financial statements and/or audit</a:t>
                      </a:r>
                      <a:endParaRPr lang="en-AU" sz="800" kern="1200">
                        <a:solidFill>
                          <a:schemeClr val="tx2"/>
                        </a:solidFill>
                        <a:latin typeface="Arial"/>
                        <a:ea typeface="+mn-ea"/>
                        <a:cs typeface="Arial"/>
                      </a:endParaRPr>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253384"/>
                  </a:ext>
                </a:extLst>
              </a:tr>
            </a:tbl>
          </a:graphicData>
        </a:graphic>
      </p:graphicFrame>
      <p:sp>
        <p:nvSpPr>
          <p:cNvPr id="16" name="Text Placeholder 1">
            <a:extLst>
              <a:ext uri="{FF2B5EF4-FFF2-40B4-BE49-F238E27FC236}">
                <a16:creationId xmlns:a16="http://schemas.microsoft.com/office/drawing/2014/main" id="{8B056D72-9ADF-16DE-7CEC-E98A79B92982}"/>
              </a:ext>
            </a:extLst>
          </p:cNvPr>
          <p:cNvSpPr txBox="1">
            <a:spLocks/>
          </p:cNvSpPr>
          <p:nvPr/>
        </p:nvSpPr>
        <p:spPr>
          <a:xfrm>
            <a:off x="452327" y="3790979"/>
            <a:ext cx="8310505" cy="172391"/>
          </a:xfrm>
          <a:prstGeom prst="rect">
            <a:avLst/>
          </a:prstGeom>
        </p:spPr>
        <p:txBody>
          <a:bodyPr lIns="0" tIns="0" rIns="0" bIns="0">
            <a:noAutofit/>
          </a:bodyPr>
          <a:lstStyle>
            <a:lvl1pPr marL="457200" indent="-457200" algn="l" defTabSz="1828800" rtl="0" eaLnBrk="1" latinLnBrk="0" hangingPunct="1">
              <a:lnSpc>
                <a:spcPct val="90000"/>
              </a:lnSpc>
              <a:spcBef>
                <a:spcPts val="2000"/>
              </a:spcBef>
              <a:buClr>
                <a:schemeClr val="tx2"/>
              </a:buClr>
              <a:buFont typeface="Helvetica" panose="020B0604020202020204" pitchFamily="34" charset="0"/>
              <a:buChar char="―"/>
              <a:defRPr sz="4400" kern="1200">
                <a:solidFill>
                  <a:srgbClr val="0070C0"/>
                </a:solidFill>
                <a:latin typeface="Arial" panose="020B0604020202020204" pitchFamily="34" charset="0"/>
                <a:ea typeface="+mn-ea"/>
                <a:cs typeface="Arial" panose="020B0604020202020204" pitchFamily="34" charset="0"/>
              </a:defRPr>
            </a:lvl1pPr>
            <a:lvl2pPr marL="1371600" indent="-457200" algn="l" defTabSz="1828800" rtl="0" eaLnBrk="1" latinLnBrk="0" hangingPunct="1">
              <a:lnSpc>
                <a:spcPct val="90000"/>
              </a:lnSpc>
              <a:spcBef>
                <a:spcPts val="1000"/>
              </a:spcBef>
              <a:buClr>
                <a:schemeClr val="tx1">
                  <a:lumMod val="65000"/>
                  <a:lumOff val="35000"/>
                </a:schemeClr>
              </a:buClr>
              <a:buFont typeface="Helvetica" panose="020B0604020202020204" pitchFamily="34" charset="0"/>
              <a:buChar char="―"/>
              <a:defRPr sz="3600" kern="1200">
                <a:solidFill>
                  <a:schemeClr val="tx1">
                    <a:lumMod val="65000"/>
                    <a:lumOff val="35000"/>
                  </a:schemeClr>
                </a:solidFill>
                <a:latin typeface="HelveticaNeueLT Std" panose="020B0604020202020204" pitchFamily="34" charset="0"/>
                <a:ea typeface="+mn-ea"/>
                <a:cs typeface="Arial" panose="020B0604020202020204" pitchFamily="34" charset="0"/>
              </a:defRPr>
            </a:lvl2pPr>
            <a:lvl3pPr marL="2286000" indent="-457200" algn="l" defTabSz="1828800" rtl="0" eaLnBrk="1" latinLnBrk="0" hangingPunct="1">
              <a:lnSpc>
                <a:spcPct val="90000"/>
              </a:lnSpc>
              <a:spcBef>
                <a:spcPts val="1000"/>
              </a:spcBef>
              <a:buClr>
                <a:schemeClr val="tx1">
                  <a:lumMod val="65000"/>
                  <a:lumOff val="35000"/>
                </a:schemeClr>
              </a:buClr>
              <a:buFont typeface="Helvetica"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3200400" indent="-457200" algn="l" defTabSz="1828800" rtl="0" eaLnBrk="1" latinLnBrk="0" hangingPunct="1">
              <a:lnSpc>
                <a:spcPct val="90000"/>
              </a:lnSpc>
              <a:spcBef>
                <a:spcPts val="1000"/>
              </a:spcBef>
              <a:buClr>
                <a:schemeClr val="tx1">
                  <a:lumMod val="65000"/>
                  <a:lumOff val="35000"/>
                </a:schemeClr>
              </a:buClr>
              <a:buFont typeface="Helvetica"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3657600" indent="0" algn="l" defTabSz="1828800" rtl="0" eaLnBrk="1" latinLnBrk="0" hangingPunct="1">
              <a:lnSpc>
                <a:spcPct val="90000"/>
              </a:lnSpc>
              <a:spcBef>
                <a:spcPts val="1000"/>
              </a:spcBef>
              <a:buFont typeface="Arial" panose="020B0604020202020204" pitchFamily="34" charset="0"/>
              <a:buNone/>
              <a:defRPr sz="2000" b="1" kern="1200">
                <a:solidFill>
                  <a:schemeClr val="accent2"/>
                </a:solidFill>
                <a:latin typeface="Arial" panose="020B0604020202020204" pitchFamily="34" charset="0"/>
                <a:ea typeface="+mn-ea"/>
                <a:cs typeface="Arial" panose="020B060402020202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AU" sz="800" b="1">
                <a:solidFill>
                  <a:schemeClr val="bg2"/>
                </a:solidFill>
              </a:rPr>
              <a:t>Legend</a:t>
            </a:r>
          </a:p>
        </p:txBody>
      </p:sp>
      <p:sp>
        <p:nvSpPr>
          <p:cNvPr id="23" name="Rectangle 22">
            <a:extLst>
              <a:ext uri="{FF2B5EF4-FFF2-40B4-BE49-F238E27FC236}">
                <a16:creationId xmlns:a16="http://schemas.microsoft.com/office/drawing/2014/main" id="{B7E47B01-2A45-E775-49F3-8B558BF715A6}"/>
              </a:ext>
            </a:extLst>
          </p:cNvPr>
          <p:cNvSpPr/>
          <p:nvPr/>
        </p:nvSpPr>
        <p:spPr>
          <a:xfrm>
            <a:off x="-762000" y="7303"/>
            <a:ext cx="715315" cy="353941"/>
          </a:xfrm>
          <a:prstGeom prst="rect">
            <a:avLst/>
          </a:prstGeom>
          <a:solidFill>
            <a:srgbClr val="FF7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solidFill>
                  <a:schemeClr val="tx1"/>
                </a:solidFill>
              </a:rPr>
              <a:t>Significant</a:t>
            </a:r>
          </a:p>
        </p:txBody>
      </p:sp>
      <p:sp>
        <p:nvSpPr>
          <p:cNvPr id="24" name="Rectangle 23">
            <a:extLst>
              <a:ext uri="{FF2B5EF4-FFF2-40B4-BE49-F238E27FC236}">
                <a16:creationId xmlns:a16="http://schemas.microsoft.com/office/drawing/2014/main" id="{A9DFFD28-272C-D1CD-F5B4-8041327022F9}"/>
              </a:ext>
            </a:extLst>
          </p:cNvPr>
          <p:cNvSpPr/>
          <p:nvPr/>
        </p:nvSpPr>
        <p:spPr>
          <a:xfrm>
            <a:off x="-762000" y="365443"/>
            <a:ext cx="715315" cy="353941"/>
          </a:xfrm>
          <a:prstGeom prst="rect">
            <a:avLst/>
          </a:prstGeom>
          <a:solidFill>
            <a:srgbClr val="FFB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solidFill>
                  <a:schemeClr val="tx1"/>
                </a:solidFill>
              </a:rPr>
              <a:t>Higher</a:t>
            </a:r>
          </a:p>
        </p:txBody>
      </p:sp>
      <p:sp>
        <p:nvSpPr>
          <p:cNvPr id="25" name="Rectangle 24">
            <a:extLst>
              <a:ext uri="{FF2B5EF4-FFF2-40B4-BE49-F238E27FC236}">
                <a16:creationId xmlns:a16="http://schemas.microsoft.com/office/drawing/2014/main" id="{C750818A-A747-27E0-93F7-9B9610C0FD85}"/>
              </a:ext>
            </a:extLst>
          </p:cNvPr>
          <p:cNvSpPr/>
          <p:nvPr/>
        </p:nvSpPr>
        <p:spPr>
          <a:xfrm>
            <a:off x="-762000" y="715963"/>
            <a:ext cx="715315" cy="353941"/>
          </a:xfrm>
          <a:prstGeom prst="rect">
            <a:avLst/>
          </a:prstGeom>
          <a:solidFill>
            <a:srgbClr val="00C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solidFill>
                  <a:schemeClr val="tx1"/>
                </a:solidFill>
              </a:rPr>
              <a:t>Lower</a:t>
            </a:r>
          </a:p>
        </p:txBody>
      </p:sp>
      <p:sp>
        <p:nvSpPr>
          <p:cNvPr id="4" name="Shape 3169">
            <a:extLst>
              <a:ext uri="{FF2B5EF4-FFF2-40B4-BE49-F238E27FC236}">
                <a16:creationId xmlns:a16="http://schemas.microsoft.com/office/drawing/2014/main" id="{70F2E5FF-D0D9-6DFB-0331-1DF169F9498E}"/>
              </a:ext>
            </a:extLst>
          </p:cNvPr>
          <p:cNvSpPr/>
          <p:nvPr/>
        </p:nvSpPr>
        <p:spPr>
          <a:xfrm>
            <a:off x="7892674" y="1518270"/>
            <a:ext cx="182491" cy="18249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94" y="21600"/>
                  <a:pt x="0" y="16706"/>
                  <a:pt x="0" y="10800"/>
                </a:cubicBezTo>
                <a:cubicBezTo>
                  <a:pt x="0" y="4894"/>
                  <a:pt x="4894" y="0"/>
                  <a:pt x="10800" y="0"/>
                </a:cubicBezTo>
                <a:cubicBezTo>
                  <a:pt x="16706" y="0"/>
                  <a:pt x="21600" y="4894"/>
                  <a:pt x="21600" y="10800"/>
                </a:cubicBezTo>
                <a:cubicBezTo>
                  <a:pt x="21600" y="16706"/>
                  <a:pt x="16706" y="21600"/>
                  <a:pt x="10800" y="21600"/>
                </a:cubicBezTo>
                <a:close/>
                <a:moveTo>
                  <a:pt x="10800" y="1350"/>
                </a:moveTo>
                <a:cubicBezTo>
                  <a:pt x="5569" y="1350"/>
                  <a:pt x="1350" y="5569"/>
                  <a:pt x="1350" y="10800"/>
                </a:cubicBezTo>
                <a:cubicBezTo>
                  <a:pt x="1350" y="16031"/>
                  <a:pt x="5569" y="20250"/>
                  <a:pt x="10800" y="20250"/>
                </a:cubicBezTo>
                <a:cubicBezTo>
                  <a:pt x="16031" y="20250"/>
                  <a:pt x="20250" y="16031"/>
                  <a:pt x="20250" y="10800"/>
                </a:cubicBezTo>
                <a:cubicBezTo>
                  <a:pt x="20250" y="5569"/>
                  <a:pt x="16031" y="1350"/>
                  <a:pt x="10800" y="1350"/>
                </a:cubicBezTo>
                <a:close/>
                <a:moveTo>
                  <a:pt x="10631" y="13838"/>
                </a:moveTo>
                <a:cubicBezTo>
                  <a:pt x="10631" y="13838"/>
                  <a:pt x="10631" y="14006"/>
                  <a:pt x="10631" y="14006"/>
                </a:cubicBezTo>
                <a:cubicBezTo>
                  <a:pt x="10462" y="14175"/>
                  <a:pt x="10294" y="14175"/>
                  <a:pt x="10125" y="14175"/>
                </a:cubicBezTo>
                <a:cubicBezTo>
                  <a:pt x="9956" y="14175"/>
                  <a:pt x="9788" y="14175"/>
                  <a:pt x="9619" y="14006"/>
                </a:cubicBezTo>
                <a:cubicBezTo>
                  <a:pt x="9619" y="14006"/>
                  <a:pt x="9619" y="13838"/>
                  <a:pt x="9619" y="13838"/>
                </a:cubicBezTo>
                <a:cubicBezTo>
                  <a:pt x="6919" y="11306"/>
                  <a:pt x="6919" y="11306"/>
                  <a:pt x="6919" y="11306"/>
                </a:cubicBezTo>
                <a:cubicBezTo>
                  <a:pt x="6750" y="10969"/>
                  <a:pt x="6750" y="10631"/>
                  <a:pt x="6919" y="10294"/>
                </a:cubicBezTo>
                <a:cubicBezTo>
                  <a:pt x="7256" y="10125"/>
                  <a:pt x="7594" y="10125"/>
                  <a:pt x="7931" y="10294"/>
                </a:cubicBezTo>
                <a:cubicBezTo>
                  <a:pt x="10125" y="12656"/>
                  <a:pt x="10125" y="12656"/>
                  <a:pt x="10125" y="12656"/>
                </a:cubicBezTo>
                <a:cubicBezTo>
                  <a:pt x="14344" y="8269"/>
                  <a:pt x="14344" y="8269"/>
                  <a:pt x="14344" y="8269"/>
                </a:cubicBezTo>
                <a:cubicBezTo>
                  <a:pt x="14681" y="8100"/>
                  <a:pt x="15019" y="8100"/>
                  <a:pt x="15356" y="8269"/>
                </a:cubicBezTo>
                <a:cubicBezTo>
                  <a:pt x="15525" y="8606"/>
                  <a:pt x="15525" y="8944"/>
                  <a:pt x="15356" y="9281"/>
                </a:cubicBezTo>
                <a:cubicBezTo>
                  <a:pt x="10631" y="13838"/>
                  <a:pt x="10631" y="13838"/>
                  <a:pt x="10631" y="13838"/>
                </a:cubicBezTo>
                <a:close/>
              </a:path>
            </a:pathLst>
          </a:custGeom>
          <a:solidFill>
            <a:srgbClr val="0070C0"/>
          </a:solidFill>
          <a:ln w="0">
            <a:solidFill>
              <a:schemeClr val="bg2">
                <a:lumMod val="75000"/>
              </a:schemeClr>
            </a:solidFill>
            <a:miter lim="400000"/>
          </a:ln>
        </p:spPr>
        <p:txBody>
          <a:bodyPr lIns="45719" rIns="45719"/>
          <a:lstStyle/>
          <a:p>
            <a:pPr algn="l" defTabSz="2438338">
              <a:lnSpc>
                <a:spcPct val="100000"/>
              </a:lnSpc>
              <a:defRPr sz="4800" spc="0">
                <a:solidFill>
                  <a:srgbClr val="27282D"/>
                </a:solidFill>
                <a:latin typeface="Calibri"/>
                <a:ea typeface="Calibri"/>
                <a:cs typeface="Calibri"/>
                <a:sym typeface="Calibri"/>
              </a:defRPr>
            </a:pPr>
            <a:endParaRPr b="1"/>
          </a:p>
        </p:txBody>
      </p:sp>
      <p:sp>
        <p:nvSpPr>
          <p:cNvPr id="8" name="Shape 3169">
            <a:extLst>
              <a:ext uri="{FF2B5EF4-FFF2-40B4-BE49-F238E27FC236}">
                <a16:creationId xmlns:a16="http://schemas.microsoft.com/office/drawing/2014/main" id="{865E0EC1-BD35-6624-F102-43D0760284BB}"/>
              </a:ext>
            </a:extLst>
          </p:cNvPr>
          <p:cNvSpPr/>
          <p:nvPr/>
        </p:nvSpPr>
        <p:spPr>
          <a:xfrm>
            <a:off x="7892674" y="1782077"/>
            <a:ext cx="182491" cy="18249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94" y="21600"/>
                  <a:pt x="0" y="16706"/>
                  <a:pt x="0" y="10800"/>
                </a:cubicBezTo>
                <a:cubicBezTo>
                  <a:pt x="0" y="4894"/>
                  <a:pt x="4894" y="0"/>
                  <a:pt x="10800" y="0"/>
                </a:cubicBezTo>
                <a:cubicBezTo>
                  <a:pt x="16706" y="0"/>
                  <a:pt x="21600" y="4894"/>
                  <a:pt x="21600" y="10800"/>
                </a:cubicBezTo>
                <a:cubicBezTo>
                  <a:pt x="21600" y="16706"/>
                  <a:pt x="16706" y="21600"/>
                  <a:pt x="10800" y="21600"/>
                </a:cubicBezTo>
                <a:close/>
                <a:moveTo>
                  <a:pt x="10800" y="1350"/>
                </a:moveTo>
                <a:cubicBezTo>
                  <a:pt x="5569" y="1350"/>
                  <a:pt x="1350" y="5569"/>
                  <a:pt x="1350" y="10800"/>
                </a:cubicBezTo>
                <a:cubicBezTo>
                  <a:pt x="1350" y="16031"/>
                  <a:pt x="5569" y="20250"/>
                  <a:pt x="10800" y="20250"/>
                </a:cubicBezTo>
                <a:cubicBezTo>
                  <a:pt x="16031" y="20250"/>
                  <a:pt x="20250" y="16031"/>
                  <a:pt x="20250" y="10800"/>
                </a:cubicBezTo>
                <a:cubicBezTo>
                  <a:pt x="20250" y="5569"/>
                  <a:pt x="16031" y="1350"/>
                  <a:pt x="10800" y="1350"/>
                </a:cubicBezTo>
                <a:close/>
                <a:moveTo>
                  <a:pt x="10631" y="13838"/>
                </a:moveTo>
                <a:cubicBezTo>
                  <a:pt x="10631" y="13838"/>
                  <a:pt x="10631" y="14006"/>
                  <a:pt x="10631" y="14006"/>
                </a:cubicBezTo>
                <a:cubicBezTo>
                  <a:pt x="10462" y="14175"/>
                  <a:pt x="10294" y="14175"/>
                  <a:pt x="10125" y="14175"/>
                </a:cubicBezTo>
                <a:cubicBezTo>
                  <a:pt x="9956" y="14175"/>
                  <a:pt x="9788" y="14175"/>
                  <a:pt x="9619" y="14006"/>
                </a:cubicBezTo>
                <a:cubicBezTo>
                  <a:pt x="9619" y="14006"/>
                  <a:pt x="9619" y="13838"/>
                  <a:pt x="9619" y="13838"/>
                </a:cubicBezTo>
                <a:cubicBezTo>
                  <a:pt x="6919" y="11306"/>
                  <a:pt x="6919" y="11306"/>
                  <a:pt x="6919" y="11306"/>
                </a:cubicBezTo>
                <a:cubicBezTo>
                  <a:pt x="6750" y="10969"/>
                  <a:pt x="6750" y="10631"/>
                  <a:pt x="6919" y="10294"/>
                </a:cubicBezTo>
                <a:cubicBezTo>
                  <a:pt x="7256" y="10125"/>
                  <a:pt x="7594" y="10125"/>
                  <a:pt x="7931" y="10294"/>
                </a:cubicBezTo>
                <a:cubicBezTo>
                  <a:pt x="10125" y="12656"/>
                  <a:pt x="10125" y="12656"/>
                  <a:pt x="10125" y="12656"/>
                </a:cubicBezTo>
                <a:cubicBezTo>
                  <a:pt x="14344" y="8269"/>
                  <a:pt x="14344" y="8269"/>
                  <a:pt x="14344" y="8269"/>
                </a:cubicBezTo>
                <a:cubicBezTo>
                  <a:pt x="14681" y="8100"/>
                  <a:pt x="15019" y="8100"/>
                  <a:pt x="15356" y="8269"/>
                </a:cubicBezTo>
                <a:cubicBezTo>
                  <a:pt x="15525" y="8606"/>
                  <a:pt x="15525" y="8944"/>
                  <a:pt x="15356" y="9281"/>
                </a:cubicBezTo>
                <a:cubicBezTo>
                  <a:pt x="10631" y="13838"/>
                  <a:pt x="10631" y="13838"/>
                  <a:pt x="10631" y="13838"/>
                </a:cubicBezTo>
                <a:close/>
              </a:path>
            </a:pathLst>
          </a:custGeom>
          <a:solidFill>
            <a:srgbClr val="0070C0"/>
          </a:solidFill>
          <a:ln w="0">
            <a:solidFill>
              <a:schemeClr val="bg2">
                <a:lumMod val="75000"/>
              </a:schemeClr>
            </a:solidFill>
            <a:miter lim="400000"/>
          </a:ln>
        </p:spPr>
        <p:txBody>
          <a:bodyPr lIns="45719" rIns="45719"/>
          <a:lstStyle/>
          <a:p>
            <a:pPr algn="l" defTabSz="2438338">
              <a:lnSpc>
                <a:spcPct val="100000"/>
              </a:lnSpc>
              <a:defRPr sz="4800" spc="0">
                <a:solidFill>
                  <a:srgbClr val="27282D"/>
                </a:solidFill>
                <a:latin typeface="Calibri"/>
                <a:ea typeface="Calibri"/>
                <a:cs typeface="Calibri"/>
                <a:sym typeface="Calibri"/>
              </a:defRPr>
            </a:pPr>
            <a:endParaRPr b="1"/>
          </a:p>
        </p:txBody>
      </p:sp>
    </p:spTree>
    <p:extLst>
      <p:ext uri="{BB962C8B-B14F-4D97-AF65-F5344CB8AC3E}">
        <p14:creationId xmlns:p14="http://schemas.microsoft.com/office/powerpoint/2010/main" val="347647349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628FC-D0F0-3DE3-DBA6-542FC5C16382}"/>
              </a:ext>
            </a:extLst>
          </p:cNvPr>
          <p:cNvSpPr>
            <a:spLocks noGrp="1"/>
          </p:cNvSpPr>
          <p:nvPr>
            <p:ph type="title"/>
          </p:nvPr>
        </p:nvSpPr>
        <p:spPr/>
        <p:txBody>
          <a:bodyPr/>
          <a:lstStyle/>
          <a:p>
            <a:r>
              <a:rPr lang="en-AU"/>
              <a:t>Focus areas </a:t>
            </a:r>
          </a:p>
        </p:txBody>
      </p:sp>
      <p:sp>
        <p:nvSpPr>
          <p:cNvPr id="3" name="Slide Number Placeholder 2">
            <a:extLst>
              <a:ext uri="{FF2B5EF4-FFF2-40B4-BE49-F238E27FC236}">
                <a16:creationId xmlns:a16="http://schemas.microsoft.com/office/drawing/2014/main" id="{A450506E-3B59-78AA-0843-5D3B700342AF}"/>
              </a:ext>
            </a:extLst>
          </p:cNvPr>
          <p:cNvSpPr>
            <a:spLocks noGrp="1"/>
          </p:cNvSpPr>
          <p:nvPr>
            <p:ph type="sldNum" sz="quarter" idx="11"/>
          </p:nvPr>
        </p:nvSpPr>
        <p:spPr/>
        <p:txBody>
          <a:bodyPr/>
          <a:lstStyle/>
          <a:p>
            <a:fld id="{F82478CC-1281-414B-9E8B-FC26D6B2B83D}" type="slidenum">
              <a:rPr lang="en-AU" smtClean="0"/>
              <a:pPr/>
              <a:t>5</a:t>
            </a:fld>
            <a:endParaRPr lang="en-AU"/>
          </a:p>
        </p:txBody>
      </p:sp>
      <p:graphicFrame>
        <p:nvGraphicFramePr>
          <p:cNvPr id="5" name="Table 3">
            <a:extLst>
              <a:ext uri="{FF2B5EF4-FFF2-40B4-BE49-F238E27FC236}">
                <a16:creationId xmlns:a16="http://schemas.microsoft.com/office/drawing/2014/main" id="{70C7E8E0-5333-BBAF-A467-A57F7117382D}"/>
              </a:ext>
            </a:extLst>
          </p:cNvPr>
          <p:cNvGraphicFramePr>
            <a:graphicFrameLocks noGrp="1"/>
          </p:cNvGraphicFramePr>
          <p:nvPr>
            <p:extLst>
              <p:ext uri="{D42A27DB-BD31-4B8C-83A1-F6EECF244321}">
                <p14:modId xmlns:p14="http://schemas.microsoft.com/office/powerpoint/2010/main" val="1183226076"/>
              </p:ext>
            </p:extLst>
          </p:nvPr>
        </p:nvGraphicFramePr>
        <p:xfrm>
          <a:off x="485775" y="1193802"/>
          <a:ext cx="8305800" cy="618248"/>
        </p:xfrm>
        <a:graphic>
          <a:graphicData uri="http://schemas.openxmlformats.org/drawingml/2006/table">
            <a:tbl>
              <a:tblPr firstRow="1" bandRow="1">
                <a:tableStyleId>{69012ECD-51FC-41F1-AA8D-1B2483CD663E}</a:tableStyleId>
              </a:tblPr>
              <a:tblGrid>
                <a:gridCol w="8305800">
                  <a:extLst>
                    <a:ext uri="{9D8B030D-6E8A-4147-A177-3AD203B41FA5}">
                      <a16:colId xmlns:a16="http://schemas.microsoft.com/office/drawing/2014/main" val="943852521"/>
                    </a:ext>
                  </a:extLst>
                </a:gridCol>
              </a:tblGrid>
              <a:tr h="230408">
                <a:tc>
                  <a:txBody>
                    <a:bodyPr/>
                    <a:lstStyle/>
                    <a:p>
                      <a:pPr marL="0" algn="l" defTabSz="1828800" rtl="0" eaLnBrk="1" latinLnBrk="0" hangingPunct="1"/>
                      <a:r>
                        <a:rPr lang="en-US" sz="800" b="1" kern="1200" dirty="0">
                          <a:solidFill>
                            <a:schemeClr val="bg1"/>
                          </a:solidFill>
                          <a:latin typeface="Arial" panose="020B0604020202020204" pitchFamily="34" charset="0"/>
                          <a:ea typeface="+mn-ea"/>
                          <a:cs typeface="Arial" panose="020B0604020202020204" pitchFamily="34" charset="0"/>
                        </a:rPr>
                        <a:t>Description of risk</a:t>
                      </a:r>
                      <a:endParaRPr lang="en-AU" sz="800" b="1" kern="1200" dirty="0">
                        <a:solidFill>
                          <a:schemeClr val="bg1"/>
                        </a:solidFill>
                        <a:latin typeface="Arial" panose="020B0604020202020204" pitchFamily="34" charset="0"/>
                        <a:ea typeface="+mn-ea"/>
                        <a:cs typeface="Arial" panose="020B0604020202020204" pitchFamily="34" charset="0"/>
                      </a:endParaRPr>
                    </a:p>
                  </a:txBody>
                  <a:tcPr marL="34290" marR="34290" marT="36000" marB="17145"/>
                </a:tc>
                <a:extLst>
                  <a:ext uri="{0D108BD9-81ED-4DB2-BD59-A6C34878D82A}">
                    <a16:rowId xmlns:a16="http://schemas.microsoft.com/office/drawing/2014/main" val="3580555924"/>
                  </a:ext>
                </a:extLst>
              </a:tr>
              <a:tr h="270619">
                <a:tc>
                  <a:txBody>
                    <a:bodyPr/>
                    <a:lstStyle/>
                    <a:p>
                      <a:r>
                        <a:rPr lang="en-NZ" sz="800" kern="1200" dirty="0">
                          <a:solidFill>
                            <a:schemeClr val="tx1">
                              <a:lumMod val="75000"/>
                              <a:lumOff val="25000"/>
                            </a:schemeClr>
                          </a:solidFill>
                          <a:effectLst/>
                          <a:latin typeface="+mn-lt"/>
                          <a:ea typeface="+mn-ea"/>
                          <a:cs typeface="+mn-cs"/>
                        </a:rPr>
                        <a:t>One of the key areas of audit focus from the Office of the Audit General (OAG) is Cyclical Maintenance Provision (CMP). This is a key subjective item in the financial statements which requires annual assessment by both School Management and the Board. </a:t>
                      </a:r>
                    </a:p>
                  </a:txBody>
                  <a:tcPr marL="34290" marR="34290" marT="72000" marB="72000">
                    <a:solidFill>
                      <a:schemeClr val="bg1">
                        <a:lumMod val="95000"/>
                      </a:schemeClr>
                    </a:solidFill>
                  </a:tcPr>
                </a:tc>
                <a:extLst>
                  <a:ext uri="{0D108BD9-81ED-4DB2-BD59-A6C34878D82A}">
                    <a16:rowId xmlns:a16="http://schemas.microsoft.com/office/drawing/2014/main" val="1021210677"/>
                  </a:ext>
                </a:extLst>
              </a:tr>
            </a:tbl>
          </a:graphicData>
        </a:graphic>
      </p:graphicFrame>
      <p:graphicFrame>
        <p:nvGraphicFramePr>
          <p:cNvPr id="6" name="Table 3">
            <a:extLst>
              <a:ext uri="{FF2B5EF4-FFF2-40B4-BE49-F238E27FC236}">
                <a16:creationId xmlns:a16="http://schemas.microsoft.com/office/drawing/2014/main" id="{6A06502B-C3FF-4F94-6CBE-320764AFD701}"/>
              </a:ext>
            </a:extLst>
          </p:cNvPr>
          <p:cNvGraphicFramePr>
            <a:graphicFrameLocks noGrp="1"/>
          </p:cNvGraphicFramePr>
          <p:nvPr>
            <p:extLst>
              <p:ext uri="{D42A27DB-BD31-4B8C-83A1-F6EECF244321}">
                <p14:modId xmlns:p14="http://schemas.microsoft.com/office/powerpoint/2010/main" val="385018950"/>
              </p:ext>
            </p:extLst>
          </p:nvPr>
        </p:nvGraphicFramePr>
        <p:xfrm>
          <a:off x="485774" y="1905042"/>
          <a:ext cx="8303806" cy="1985975"/>
        </p:xfrm>
        <a:graphic>
          <a:graphicData uri="http://schemas.openxmlformats.org/drawingml/2006/table">
            <a:tbl>
              <a:tblPr firstRow="1" bandRow="1">
                <a:tableStyleId>{69012ECD-51FC-41F1-AA8D-1B2483CD663E}</a:tableStyleId>
              </a:tblPr>
              <a:tblGrid>
                <a:gridCol w="2659547">
                  <a:extLst>
                    <a:ext uri="{9D8B030D-6E8A-4147-A177-3AD203B41FA5}">
                      <a16:colId xmlns:a16="http://schemas.microsoft.com/office/drawing/2014/main" val="2662408266"/>
                    </a:ext>
                  </a:extLst>
                </a:gridCol>
                <a:gridCol w="2659547">
                  <a:extLst>
                    <a:ext uri="{9D8B030D-6E8A-4147-A177-3AD203B41FA5}">
                      <a16:colId xmlns:a16="http://schemas.microsoft.com/office/drawing/2014/main" val="2747332676"/>
                    </a:ext>
                  </a:extLst>
                </a:gridCol>
                <a:gridCol w="2984712">
                  <a:extLst>
                    <a:ext uri="{9D8B030D-6E8A-4147-A177-3AD203B41FA5}">
                      <a16:colId xmlns:a16="http://schemas.microsoft.com/office/drawing/2014/main" val="1782897531"/>
                    </a:ext>
                  </a:extLst>
                </a:gridCol>
              </a:tblGrid>
              <a:tr h="228558">
                <a:tc>
                  <a:txBody>
                    <a:bodyPr/>
                    <a:lstStyle/>
                    <a:p>
                      <a:pPr marL="0" algn="l" defTabSz="1828800" rtl="0" eaLnBrk="1" latinLnBrk="0" hangingPunct="1"/>
                      <a:r>
                        <a:rPr lang="en-US" sz="800" b="1" kern="1200">
                          <a:solidFill>
                            <a:schemeClr val="bg1"/>
                          </a:solidFill>
                          <a:latin typeface="Arial" panose="020B0604020202020204" pitchFamily="34" charset="0"/>
                          <a:ea typeface="+mn-ea"/>
                          <a:cs typeface="Arial" panose="020B0604020202020204" pitchFamily="34" charset="0"/>
                        </a:rPr>
                        <a:t>          Audit approach</a:t>
                      </a:r>
                      <a:endParaRPr lang="en-AU" sz="800" b="1" kern="1200">
                        <a:solidFill>
                          <a:schemeClr val="bg1"/>
                        </a:solidFill>
                        <a:latin typeface="Arial" panose="020B0604020202020204" pitchFamily="34" charset="0"/>
                        <a:ea typeface="+mn-ea"/>
                        <a:cs typeface="Arial" panose="020B0604020202020204" pitchFamily="34" charset="0"/>
                      </a:endParaRPr>
                    </a:p>
                  </a:txBody>
                  <a:tcPr marL="34290" marR="34290" marT="36000" marB="36000" anchor="ctr"/>
                </a:tc>
                <a:tc>
                  <a:txBody>
                    <a:bodyPr/>
                    <a:lstStyle/>
                    <a:p>
                      <a:pPr marL="0" algn="l" defTabSz="1828800" rtl="0" eaLnBrk="1" latinLnBrk="0" hangingPunct="1"/>
                      <a:r>
                        <a:rPr lang="en-US" sz="800" b="1" kern="1200">
                          <a:solidFill>
                            <a:schemeClr val="bg1"/>
                          </a:solidFill>
                        </a:rPr>
                        <a:t>Testing approach </a:t>
                      </a:r>
                      <a:endParaRPr lang="en-AU" sz="800" b="1" kern="1200">
                        <a:solidFill>
                          <a:schemeClr val="bg1"/>
                        </a:solidFill>
                        <a:latin typeface="Arial" panose="020B0604020202020204" pitchFamily="34" charset="0"/>
                        <a:ea typeface="+mn-ea"/>
                        <a:cs typeface="Arial" panose="020B0604020202020204" pitchFamily="34" charset="0"/>
                      </a:endParaRPr>
                    </a:p>
                  </a:txBody>
                  <a:tcPr marL="34290" marR="34290" marT="0" marB="0" anchor="ctr"/>
                </a:tc>
                <a:tc>
                  <a:txBody>
                    <a:bodyPr/>
                    <a:lstStyle/>
                    <a:p>
                      <a:pPr marL="0" algn="l" defTabSz="1828800" rtl="0" eaLnBrk="1" latinLnBrk="0" hangingPunct="1"/>
                      <a:r>
                        <a:rPr lang="en-US" sz="800" b="1" kern="1200">
                          <a:solidFill>
                            <a:schemeClr val="bg1"/>
                          </a:solidFill>
                          <a:latin typeface="Arial" panose="020B0604020202020204" pitchFamily="34" charset="0"/>
                          <a:ea typeface="+mn-ea"/>
                          <a:cs typeface="Arial" panose="020B0604020202020204" pitchFamily="34" charset="0"/>
                        </a:rPr>
                        <a:t>            Summary of results</a:t>
                      </a:r>
                      <a:endParaRPr lang="en-AU" sz="800" b="1" kern="1200">
                        <a:solidFill>
                          <a:schemeClr val="bg1"/>
                        </a:solidFill>
                        <a:latin typeface="Arial" panose="020B0604020202020204" pitchFamily="34" charset="0"/>
                        <a:ea typeface="+mn-ea"/>
                        <a:cs typeface="Arial" panose="020B0604020202020204" pitchFamily="34" charset="0"/>
                      </a:endParaRPr>
                    </a:p>
                  </a:txBody>
                  <a:tcPr marL="34290" marR="34290" marT="17145" marB="0" anchor="ctr"/>
                </a:tc>
                <a:extLst>
                  <a:ext uri="{0D108BD9-81ED-4DB2-BD59-A6C34878D82A}">
                    <a16:rowId xmlns:a16="http://schemas.microsoft.com/office/drawing/2014/main" val="3580555924"/>
                  </a:ext>
                </a:extLst>
              </a:tr>
              <a:tr h="1448423">
                <a:tc>
                  <a:txBody>
                    <a:bodyPr/>
                    <a:lstStyle/>
                    <a:p>
                      <a:r>
                        <a:rPr lang="en-NZ" sz="750" kern="1200">
                          <a:solidFill>
                            <a:schemeClr val="tx1">
                              <a:lumMod val="75000"/>
                              <a:lumOff val="25000"/>
                            </a:schemeClr>
                          </a:solidFill>
                          <a:effectLst/>
                          <a:latin typeface="+mn-lt"/>
                          <a:ea typeface="+mn-ea"/>
                          <a:cs typeface="+mn-cs"/>
                        </a:rPr>
                        <a:t>Our procedures include:</a:t>
                      </a:r>
                    </a:p>
                    <a:p>
                      <a:pPr marL="180000" lvl="2" indent="-180000" algn="l" defTabSz="180000" rtl="0" eaLnBrk="1" latinLnBrk="0" hangingPunct="1">
                        <a:lnSpc>
                          <a:spcPct val="113000"/>
                        </a:lnSpc>
                        <a:spcBef>
                          <a:spcPts val="0"/>
                        </a:spcBef>
                        <a:spcAft>
                          <a:spcPts val="239"/>
                        </a:spcAft>
                        <a:buClr>
                          <a:schemeClr val="bg2"/>
                        </a:buClr>
                        <a:buFont typeface="Arial" panose="020B0604020202020204" pitchFamily="34" charset="0"/>
                        <a:buChar char="—"/>
                      </a:pPr>
                      <a:r>
                        <a:rPr lang="en-NZ" sz="750" kern="1200" spc="-7" baseline="0">
                          <a:solidFill>
                            <a:schemeClr val="tx1">
                              <a:lumMod val="75000"/>
                              <a:lumOff val="25000"/>
                            </a:schemeClr>
                          </a:solidFill>
                          <a:latin typeface="+mn-lt"/>
                          <a:ea typeface="+mn-ea"/>
                          <a:cs typeface="+mn-cs"/>
                        </a:rPr>
                        <a:t>Testing the methodology and calculations</a:t>
                      </a:r>
                    </a:p>
                    <a:p>
                      <a:pPr marL="180000" lvl="2" indent="-180000" algn="l" defTabSz="180000" rtl="0" eaLnBrk="1" latinLnBrk="0" hangingPunct="1">
                        <a:lnSpc>
                          <a:spcPct val="113000"/>
                        </a:lnSpc>
                        <a:spcBef>
                          <a:spcPts val="0"/>
                        </a:spcBef>
                        <a:spcAft>
                          <a:spcPts val="239"/>
                        </a:spcAft>
                        <a:buClr>
                          <a:schemeClr val="bg2"/>
                        </a:buClr>
                        <a:buFont typeface="Arial" panose="020B0604020202020204" pitchFamily="34" charset="0"/>
                        <a:buChar char="—"/>
                      </a:pPr>
                      <a:r>
                        <a:rPr lang="en-NZ" sz="750" kern="1200" spc="-7" baseline="0">
                          <a:solidFill>
                            <a:schemeClr val="tx1">
                              <a:lumMod val="75000"/>
                              <a:lumOff val="25000"/>
                            </a:schemeClr>
                          </a:solidFill>
                          <a:latin typeface="+mn-lt"/>
                          <a:ea typeface="+mn-ea"/>
                          <a:cs typeface="+mn-cs"/>
                        </a:rPr>
                        <a:t>Reviewing experts' opinions </a:t>
                      </a:r>
                    </a:p>
                    <a:p>
                      <a:pPr marL="180000" lvl="2" indent="-180000" algn="l" defTabSz="180000" rtl="0" eaLnBrk="1" latinLnBrk="0" hangingPunct="1">
                        <a:lnSpc>
                          <a:spcPct val="113000"/>
                        </a:lnSpc>
                        <a:spcBef>
                          <a:spcPts val="0"/>
                        </a:spcBef>
                        <a:spcAft>
                          <a:spcPts val="239"/>
                        </a:spcAft>
                        <a:buClr>
                          <a:schemeClr val="bg2"/>
                        </a:buClr>
                        <a:buFont typeface="Arial" panose="020B0604020202020204" pitchFamily="34" charset="0"/>
                        <a:buChar char="—"/>
                      </a:pPr>
                      <a:r>
                        <a:rPr lang="en-NZ" sz="750" kern="1200" spc="-7" baseline="0">
                          <a:solidFill>
                            <a:schemeClr val="tx1">
                              <a:lumMod val="75000"/>
                              <a:lumOff val="25000"/>
                            </a:schemeClr>
                          </a:solidFill>
                          <a:latin typeface="+mn-lt"/>
                          <a:ea typeface="+mn-ea"/>
                          <a:cs typeface="+mn-cs"/>
                        </a:rPr>
                        <a:t>Testing for completeness  </a:t>
                      </a:r>
                    </a:p>
                    <a:p>
                      <a:pPr marL="180000" lvl="2" indent="-180000" algn="l" defTabSz="180000" rtl="0" eaLnBrk="1" latinLnBrk="0" hangingPunct="1">
                        <a:lnSpc>
                          <a:spcPct val="113000"/>
                        </a:lnSpc>
                        <a:spcBef>
                          <a:spcPts val="0"/>
                        </a:spcBef>
                        <a:spcAft>
                          <a:spcPts val="239"/>
                        </a:spcAft>
                        <a:buClr>
                          <a:schemeClr val="bg2"/>
                        </a:buClr>
                        <a:buFont typeface="Arial" panose="020B0604020202020204" pitchFamily="34" charset="0"/>
                        <a:buChar char="—"/>
                      </a:pPr>
                      <a:r>
                        <a:rPr lang="en-NZ" sz="750" kern="1200" spc="-7" baseline="0">
                          <a:solidFill>
                            <a:schemeClr val="tx1">
                              <a:lumMod val="75000"/>
                              <a:lumOff val="25000"/>
                            </a:schemeClr>
                          </a:solidFill>
                          <a:latin typeface="+mn-lt"/>
                          <a:ea typeface="+mn-ea"/>
                          <a:cs typeface="+mn-cs"/>
                        </a:rPr>
                        <a:t>Testing of underlying assumptions</a:t>
                      </a:r>
                    </a:p>
                    <a:p>
                      <a:pPr marL="180000" lvl="2" indent="-180000" algn="l" defTabSz="180000" rtl="0" eaLnBrk="1" latinLnBrk="0" hangingPunct="1">
                        <a:lnSpc>
                          <a:spcPct val="113000"/>
                        </a:lnSpc>
                        <a:spcBef>
                          <a:spcPts val="0"/>
                        </a:spcBef>
                        <a:spcAft>
                          <a:spcPts val="239"/>
                        </a:spcAft>
                        <a:buClr>
                          <a:schemeClr val="bg2"/>
                        </a:buClr>
                        <a:buFont typeface="Arial" panose="020B0604020202020204" pitchFamily="34" charset="0"/>
                        <a:buChar char="—"/>
                      </a:pPr>
                      <a:r>
                        <a:rPr lang="en-NZ" sz="750" kern="1200" spc="-7" baseline="0">
                          <a:solidFill>
                            <a:schemeClr val="tx1">
                              <a:lumMod val="75000"/>
                              <a:lumOff val="25000"/>
                            </a:schemeClr>
                          </a:solidFill>
                          <a:latin typeface="+mn-lt"/>
                          <a:ea typeface="+mn-ea"/>
                          <a:cs typeface="+mn-cs"/>
                        </a:rPr>
                        <a:t>Analysis of recent maintenance expenditure</a:t>
                      </a:r>
                    </a:p>
                    <a:p>
                      <a:pPr marL="180000" lvl="2" indent="-180000" algn="l" defTabSz="180000" rtl="0" eaLnBrk="1" latinLnBrk="0" hangingPunct="1">
                        <a:lnSpc>
                          <a:spcPct val="113000"/>
                        </a:lnSpc>
                        <a:spcBef>
                          <a:spcPts val="0"/>
                        </a:spcBef>
                        <a:spcAft>
                          <a:spcPts val="239"/>
                        </a:spcAft>
                        <a:buClr>
                          <a:schemeClr val="bg2"/>
                        </a:buClr>
                        <a:buFont typeface="Arial" panose="020B0604020202020204" pitchFamily="34" charset="0"/>
                        <a:buChar char="—"/>
                      </a:pPr>
                      <a:r>
                        <a:rPr lang="en-NZ" sz="750" kern="1200" spc="-7" baseline="0">
                          <a:solidFill>
                            <a:schemeClr val="tx1">
                              <a:lumMod val="75000"/>
                              <a:lumOff val="25000"/>
                            </a:schemeClr>
                          </a:solidFill>
                          <a:latin typeface="+mn-lt"/>
                          <a:ea typeface="+mn-ea"/>
                          <a:cs typeface="+mn-cs"/>
                        </a:rPr>
                        <a:t>Review the Schools 10 year property plan</a:t>
                      </a:r>
                    </a:p>
                    <a:p>
                      <a:pPr marL="180000" lvl="2" indent="-180000" algn="l" defTabSz="180000" rtl="0" eaLnBrk="1" latinLnBrk="0" hangingPunct="1">
                        <a:lnSpc>
                          <a:spcPct val="113000"/>
                        </a:lnSpc>
                        <a:spcBef>
                          <a:spcPts val="0"/>
                        </a:spcBef>
                        <a:spcAft>
                          <a:spcPts val="239"/>
                        </a:spcAft>
                        <a:buClr>
                          <a:schemeClr val="bg2"/>
                        </a:buClr>
                        <a:buFont typeface="Arial" panose="020B0604020202020204" pitchFamily="34" charset="0"/>
                        <a:buChar char="—"/>
                      </a:pPr>
                      <a:r>
                        <a:rPr lang="en-NZ" sz="750" kern="1200" spc="-7" baseline="0">
                          <a:solidFill>
                            <a:schemeClr val="tx1">
                              <a:lumMod val="75000"/>
                              <a:lumOff val="25000"/>
                            </a:schemeClr>
                          </a:solidFill>
                          <a:latin typeface="+mn-lt"/>
                          <a:ea typeface="+mn-ea"/>
                          <a:cs typeface="+mn-cs"/>
                        </a:rPr>
                        <a:t>Reviewing the Boards assessment of the Cyclical Maintenance programme.     </a:t>
                      </a:r>
                    </a:p>
                    <a:p>
                      <a:endParaRPr lang="en-NZ" sz="750" kern="1200">
                        <a:solidFill>
                          <a:schemeClr val="tx1"/>
                        </a:solidFill>
                        <a:effectLst/>
                        <a:highlight>
                          <a:srgbClr val="FFFF00"/>
                        </a:highlight>
                        <a:latin typeface="+mn-lt"/>
                        <a:ea typeface="+mn-ea"/>
                        <a:cs typeface="+mn-cs"/>
                      </a:endParaRPr>
                    </a:p>
                    <a:p>
                      <a:endParaRPr lang="en-NZ" sz="750" kern="1200">
                        <a:solidFill>
                          <a:schemeClr val="tx1"/>
                        </a:solidFill>
                        <a:effectLst/>
                        <a:highlight>
                          <a:srgbClr val="FFFF00"/>
                        </a:highlight>
                        <a:latin typeface="+mn-lt"/>
                        <a:ea typeface="+mn-ea"/>
                        <a:cs typeface="+mn-cs"/>
                      </a:endParaRPr>
                    </a:p>
                    <a:p>
                      <a:endParaRPr lang="en-US" sz="750" kern="1200">
                        <a:solidFill>
                          <a:schemeClr val="tx1">
                            <a:lumMod val="75000"/>
                            <a:lumOff val="25000"/>
                          </a:schemeClr>
                        </a:solidFill>
                        <a:highlight>
                          <a:srgbClr val="FFFF00"/>
                        </a:highlight>
                      </a:endParaRPr>
                    </a:p>
                  </a:txBody>
                  <a:tcPr marL="72000" marR="72000" marT="72000" marB="17145">
                    <a:solidFill>
                      <a:schemeClr val="bg1">
                        <a:lumMod val="95000"/>
                      </a:schemeClr>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AU" sz="700" kern="1200">
                        <a:solidFill>
                          <a:schemeClr val="tx1">
                            <a:lumMod val="75000"/>
                            <a:lumOff val="25000"/>
                          </a:schemeClr>
                        </a:solidFill>
                        <a:latin typeface="Arial" panose="020B0604020202020204" pitchFamily="34" charset="0"/>
                        <a:ea typeface="+mn-ea"/>
                        <a:cs typeface="Arial" panose="020B0604020202020204" pitchFamily="34" charset="0"/>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lang="en-AU" sz="700" kern="1200">
                        <a:solidFill>
                          <a:schemeClr val="tx1">
                            <a:lumMod val="75000"/>
                            <a:lumOff val="25000"/>
                          </a:schemeClr>
                        </a:solidFill>
                        <a:latin typeface="Arial" panose="020B0604020202020204" pitchFamily="34" charset="0"/>
                        <a:ea typeface="+mn-ea"/>
                        <a:cs typeface="Arial" panose="020B0604020202020204" pitchFamily="34" charset="0"/>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lang="en-AU" sz="700" kern="1200">
                        <a:solidFill>
                          <a:schemeClr val="tx1">
                            <a:lumMod val="75000"/>
                            <a:lumOff val="25000"/>
                          </a:schemeClr>
                        </a:solidFill>
                        <a:latin typeface="Arial" panose="020B0604020202020204" pitchFamily="34" charset="0"/>
                        <a:ea typeface="+mn-ea"/>
                        <a:cs typeface="Arial" panose="020B0604020202020204" pitchFamily="34" charset="0"/>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lang="en-AU" sz="700" kern="1200">
                        <a:solidFill>
                          <a:schemeClr val="tx1">
                            <a:lumMod val="75000"/>
                            <a:lumOff val="25000"/>
                          </a:schemeClr>
                        </a:solidFill>
                        <a:latin typeface="Arial" panose="020B0604020202020204" pitchFamily="34" charset="0"/>
                        <a:ea typeface="+mn-ea"/>
                        <a:cs typeface="Arial" panose="020B0604020202020204" pitchFamily="34" charset="0"/>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lang="en-AU" sz="700" kern="1200">
                        <a:solidFill>
                          <a:schemeClr val="tx1">
                            <a:lumMod val="75000"/>
                            <a:lumOff val="25000"/>
                          </a:schemeClr>
                        </a:solidFill>
                        <a:latin typeface="Arial" panose="020B0604020202020204" pitchFamily="34" charset="0"/>
                        <a:ea typeface="+mn-ea"/>
                        <a:cs typeface="Arial" panose="020B0604020202020204" pitchFamily="34" charset="0"/>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lang="en-AU" sz="700" kern="1200">
                        <a:solidFill>
                          <a:schemeClr val="tx1">
                            <a:lumMod val="75000"/>
                            <a:lumOff val="25000"/>
                          </a:schemeClr>
                        </a:solidFill>
                        <a:latin typeface="Arial" panose="020B0604020202020204" pitchFamily="34" charset="0"/>
                        <a:ea typeface="+mn-ea"/>
                        <a:cs typeface="Arial" panose="020B0604020202020204" pitchFamily="34" charset="0"/>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lang="en-US" sz="700" i="1" kern="1200">
                        <a:solidFill>
                          <a:schemeClr val="tx1">
                            <a:lumMod val="75000"/>
                            <a:lumOff val="25000"/>
                          </a:schemeClr>
                        </a:solidFill>
                        <a:latin typeface="Arial" panose="020B0604020202020204" pitchFamily="34" charset="0"/>
                        <a:ea typeface="+mn-ea"/>
                        <a:cs typeface="Arial" panose="020B0604020202020204" pitchFamily="34" charset="0"/>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lang="en-US" sz="700" i="1" kern="1200">
                        <a:solidFill>
                          <a:schemeClr val="tx1">
                            <a:lumMod val="75000"/>
                            <a:lumOff val="25000"/>
                          </a:schemeClr>
                        </a:solidFill>
                        <a:latin typeface="Arial" panose="020B0604020202020204" pitchFamily="34" charset="0"/>
                        <a:ea typeface="+mn-ea"/>
                        <a:cs typeface="Arial" panose="020B0604020202020204" pitchFamily="34" charset="0"/>
                      </a:endParaRPr>
                    </a:p>
                    <a:p>
                      <a:pPr marL="0" marR="0" lvl="0" indent="0" algn="l" defTabSz="1828800" rtl="0" eaLnBrk="1" fontAlgn="auto" latinLnBrk="0" hangingPunct="1">
                        <a:lnSpc>
                          <a:spcPct val="100000"/>
                        </a:lnSpc>
                        <a:spcBef>
                          <a:spcPts val="0"/>
                        </a:spcBef>
                        <a:spcAft>
                          <a:spcPts val="0"/>
                        </a:spcAft>
                        <a:buClrTx/>
                        <a:buSzTx/>
                        <a:buFontTx/>
                        <a:buNone/>
                        <a:tabLst/>
                        <a:defRPr/>
                      </a:pPr>
                      <a:r>
                        <a:rPr lang="en-US" sz="700" i="1" kern="1200">
                          <a:solidFill>
                            <a:schemeClr val="tx1">
                              <a:lumMod val="75000"/>
                              <a:lumOff val="25000"/>
                            </a:schemeClr>
                          </a:solidFill>
                          <a:latin typeface="Arial" panose="020B0604020202020204" pitchFamily="34" charset="0"/>
                          <a:ea typeface="+mn-ea"/>
                          <a:cs typeface="Arial" panose="020B0604020202020204" pitchFamily="34" charset="0"/>
                        </a:rPr>
                        <a:t>A purely substantive approach, uses William Buck sample methodology to select samples for testing to supporting documents combined with analytical procedures which identify unexpected variances and changes year on year. </a:t>
                      </a:r>
                    </a:p>
                    <a:p>
                      <a:pPr marL="0" marR="0" lvl="0" indent="0" algn="l" defTabSz="1828800" rtl="0" eaLnBrk="1" fontAlgn="auto" latinLnBrk="0" hangingPunct="1">
                        <a:lnSpc>
                          <a:spcPct val="100000"/>
                        </a:lnSpc>
                        <a:spcBef>
                          <a:spcPts val="0"/>
                        </a:spcBef>
                        <a:spcAft>
                          <a:spcPts val="0"/>
                        </a:spcAft>
                        <a:buClrTx/>
                        <a:buSzTx/>
                        <a:buFontTx/>
                        <a:buNone/>
                        <a:tabLst/>
                        <a:defRPr/>
                      </a:pPr>
                      <a:endParaRPr lang="en-US" sz="700" i="1" kern="1200">
                        <a:solidFill>
                          <a:schemeClr val="tx1">
                            <a:lumMod val="75000"/>
                            <a:lumOff val="25000"/>
                          </a:schemeClr>
                        </a:solidFill>
                        <a:latin typeface="Arial" panose="020B0604020202020204" pitchFamily="34" charset="0"/>
                        <a:ea typeface="+mn-ea"/>
                        <a:cs typeface="Arial" panose="020B0604020202020204" pitchFamily="34" charset="0"/>
                      </a:endParaRPr>
                    </a:p>
                    <a:p>
                      <a:pPr marL="0" marR="0" lvl="0" indent="0" algn="l" defTabSz="1828800" rtl="0" eaLnBrk="1" fontAlgn="auto" latinLnBrk="0" hangingPunct="1">
                        <a:lnSpc>
                          <a:spcPct val="100000"/>
                        </a:lnSpc>
                        <a:spcBef>
                          <a:spcPts val="0"/>
                        </a:spcBef>
                        <a:spcAft>
                          <a:spcPts val="0"/>
                        </a:spcAft>
                        <a:buClrTx/>
                        <a:buSzTx/>
                        <a:buFontTx/>
                        <a:buNone/>
                        <a:tabLst/>
                        <a:defRPr/>
                      </a:pPr>
                      <a:r>
                        <a:rPr lang="en-US" sz="700" i="1" kern="1200">
                          <a:solidFill>
                            <a:schemeClr val="tx1">
                              <a:lumMod val="75000"/>
                              <a:lumOff val="25000"/>
                            </a:schemeClr>
                          </a:solidFill>
                          <a:latin typeface="Arial" panose="020B0604020202020204" pitchFamily="34" charset="0"/>
                          <a:ea typeface="+mn-ea"/>
                          <a:cs typeface="Arial" panose="020B0604020202020204" pitchFamily="34" charset="0"/>
                        </a:rPr>
                        <a:t>A more controls-based approach, uses William Buck sample methodology to test key controls over significant risk items.</a:t>
                      </a:r>
                      <a:endParaRPr lang="en-AU" sz="700" i="1" kern="1200">
                        <a:solidFill>
                          <a:schemeClr val="tx1">
                            <a:lumMod val="75000"/>
                            <a:lumOff val="25000"/>
                          </a:schemeClr>
                        </a:solidFill>
                        <a:latin typeface="Arial" panose="020B0604020202020204" pitchFamily="34" charset="0"/>
                        <a:ea typeface="+mn-ea"/>
                        <a:cs typeface="Arial" panose="020B0604020202020204" pitchFamily="34" charset="0"/>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lang="en-AU" sz="7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marL="34290" marR="34290" marT="17145" marB="17145">
                    <a:solidFill>
                      <a:schemeClr val="bg1">
                        <a:lumMod val="95000"/>
                      </a:schemeClr>
                    </a:solidFill>
                  </a:tcPr>
                </a:tc>
                <a:tc>
                  <a:txBody>
                    <a:bodyPr/>
                    <a:lstStyle/>
                    <a:p>
                      <a:pPr marL="0" marR="0" lvl="0" indent="0" algn="l" defTabSz="312077" rtl="0" eaLnBrk="1" fontAlgn="auto" latinLnBrk="0" hangingPunct="1">
                        <a:lnSpc>
                          <a:spcPct val="100000"/>
                        </a:lnSpc>
                        <a:spcBef>
                          <a:spcPts val="0"/>
                        </a:spcBef>
                        <a:spcAft>
                          <a:spcPts val="0"/>
                        </a:spcAft>
                        <a:buClrTx/>
                        <a:buSzTx/>
                        <a:buFontTx/>
                        <a:buNone/>
                        <a:tabLst/>
                        <a:defRPr/>
                      </a:pPr>
                      <a:r>
                        <a:rPr lang="en-NZ" sz="750" kern="1200" dirty="0">
                          <a:solidFill>
                            <a:schemeClr val="tx1">
                              <a:lumMod val="75000"/>
                              <a:lumOff val="25000"/>
                            </a:schemeClr>
                          </a:solidFill>
                          <a:effectLst/>
                          <a:highlight>
                            <a:srgbClr val="F3F2F1"/>
                          </a:highlight>
                          <a:latin typeface="+mn-lt"/>
                          <a:ea typeface="+mn-ea"/>
                          <a:cs typeface="+mn-cs"/>
                        </a:rPr>
                        <a:t>The CMP is </a:t>
                      </a:r>
                      <a:r>
                        <a:rPr lang="en-NZ" sz="750" u="sng" kern="1200" dirty="0">
                          <a:solidFill>
                            <a:schemeClr val="tx1">
                              <a:lumMod val="75000"/>
                              <a:lumOff val="25000"/>
                            </a:schemeClr>
                          </a:solidFill>
                          <a:effectLst/>
                          <a:highlight>
                            <a:srgbClr val="F3F2F1"/>
                          </a:highlight>
                          <a:latin typeface="+mn-lt"/>
                          <a:ea typeface="+mn-ea"/>
                          <a:cs typeface="+mn-cs"/>
                        </a:rPr>
                        <a:t>not</a:t>
                      </a:r>
                      <a:r>
                        <a:rPr lang="en-NZ" sz="750" kern="1200" dirty="0">
                          <a:solidFill>
                            <a:schemeClr val="tx1">
                              <a:lumMod val="75000"/>
                              <a:lumOff val="25000"/>
                            </a:schemeClr>
                          </a:solidFill>
                          <a:effectLst/>
                          <a:highlight>
                            <a:srgbClr val="F3F2F1"/>
                          </a:highlight>
                          <a:latin typeface="+mn-lt"/>
                          <a:ea typeface="+mn-ea"/>
                          <a:cs typeface="+mn-cs"/>
                        </a:rPr>
                        <a:t> based on the schools 10 Year Property plan. We recommend that in future, the CMP is updated based on the approved 10YPP.</a:t>
                      </a:r>
                    </a:p>
                    <a:p>
                      <a:pPr marL="0" marR="0" lvl="0" indent="0" algn="l" defTabSz="312077" rtl="0" eaLnBrk="1" fontAlgn="auto" latinLnBrk="0" hangingPunct="1">
                        <a:lnSpc>
                          <a:spcPct val="100000"/>
                        </a:lnSpc>
                        <a:spcBef>
                          <a:spcPts val="0"/>
                        </a:spcBef>
                        <a:spcAft>
                          <a:spcPts val="0"/>
                        </a:spcAft>
                        <a:buClrTx/>
                        <a:buSzTx/>
                        <a:buFontTx/>
                        <a:buNone/>
                        <a:tabLst/>
                        <a:defRPr/>
                      </a:pPr>
                      <a:endParaRPr lang="en-NZ" sz="750" kern="1200" dirty="0">
                        <a:solidFill>
                          <a:schemeClr val="tx1">
                            <a:lumMod val="75000"/>
                            <a:lumOff val="25000"/>
                          </a:schemeClr>
                        </a:solidFill>
                        <a:effectLst/>
                        <a:highlight>
                          <a:srgbClr val="F3F2F1"/>
                        </a:highlight>
                        <a:latin typeface="+mn-lt"/>
                        <a:ea typeface="+mn-ea"/>
                        <a:cs typeface="+mn-cs"/>
                      </a:endParaRPr>
                    </a:p>
                    <a:p>
                      <a:pPr lvl="0"/>
                      <a:r>
                        <a:rPr lang="en-NZ" sz="750" kern="1200" dirty="0">
                          <a:solidFill>
                            <a:schemeClr val="tx1">
                              <a:lumMod val="75000"/>
                              <a:lumOff val="25000"/>
                            </a:schemeClr>
                          </a:solidFill>
                          <a:effectLst/>
                          <a:latin typeface="+mn-lt"/>
                          <a:ea typeface="+mn-ea"/>
                          <a:cs typeface="+mn-cs"/>
                        </a:rPr>
                        <a:t>Refer to Areas for Improvements for matters identified for improvement.</a:t>
                      </a:r>
                      <a:endParaRPr lang="en-US" sz="750" kern="1200" dirty="0">
                        <a:solidFill>
                          <a:schemeClr val="tx1">
                            <a:lumMod val="75000"/>
                            <a:lumOff val="25000"/>
                          </a:schemeClr>
                        </a:solidFill>
                        <a:effectLst/>
                        <a:latin typeface="+mn-lt"/>
                        <a:ea typeface="+mn-ea"/>
                        <a:cs typeface="+mn-cs"/>
                      </a:endParaRPr>
                    </a:p>
                  </a:txBody>
                  <a:tcPr marL="34290" marR="34290" marT="72000" marB="17145">
                    <a:solidFill>
                      <a:schemeClr val="bg1">
                        <a:lumMod val="95000"/>
                      </a:schemeClr>
                    </a:solidFill>
                  </a:tcPr>
                </a:tc>
                <a:extLst>
                  <a:ext uri="{0D108BD9-81ED-4DB2-BD59-A6C34878D82A}">
                    <a16:rowId xmlns:a16="http://schemas.microsoft.com/office/drawing/2014/main" val="1021210677"/>
                  </a:ext>
                </a:extLst>
              </a:tr>
            </a:tbl>
          </a:graphicData>
        </a:graphic>
      </p:graphicFrame>
      <p:sp>
        <p:nvSpPr>
          <p:cNvPr id="7" name="Rectangle 6">
            <a:extLst>
              <a:ext uri="{FF2B5EF4-FFF2-40B4-BE49-F238E27FC236}">
                <a16:creationId xmlns:a16="http://schemas.microsoft.com/office/drawing/2014/main" id="{DCA242E0-989E-2372-B76C-82873F045F0C}"/>
              </a:ext>
            </a:extLst>
          </p:cNvPr>
          <p:cNvSpPr/>
          <p:nvPr/>
        </p:nvSpPr>
        <p:spPr>
          <a:xfrm>
            <a:off x="385541" y="925096"/>
            <a:ext cx="1653017" cy="230832"/>
          </a:xfrm>
          <a:prstGeom prst="rect">
            <a:avLst/>
          </a:prstGeom>
        </p:spPr>
        <p:txBody>
          <a:bodyPr wrap="none">
            <a:spAutoFit/>
          </a:bodyPr>
          <a:lstStyle/>
          <a:p>
            <a:pPr>
              <a:spcBef>
                <a:spcPts val="113"/>
              </a:spcBef>
              <a:spcAft>
                <a:spcPts val="113"/>
              </a:spcAft>
            </a:pPr>
            <a:r>
              <a:rPr lang="en-US" sz="900" b="1" cap="all">
                <a:solidFill>
                  <a:schemeClr val="bg2"/>
                </a:solidFill>
                <a:latin typeface="Arial" panose="020B0604020202020204" pitchFamily="34" charset="0"/>
                <a:cs typeface="Arial" panose="020B0604020202020204" pitchFamily="34" charset="0"/>
              </a:rPr>
              <a:t>Cyclical Maintenance</a:t>
            </a:r>
          </a:p>
        </p:txBody>
      </p:sp>
      <p:grpSp>
        <p:nvGrpSpPr>
          <p:cNvPr id="25" name="Group 24">
            <a:extLst>
              <a:ext uri="{FF2B5EF4-FFF2-40B4-BE49-F238E27FC236}">
                <a16:creationId xmlns:a16="http://schemas.microsoft.com/office/drawing/2014/main" id="{EE45F36D-2148-1D49-DA9E-8E6CCC17888A}"/>
              </a:ext>
            </a:extLst>
          </p:cNvPr>
          <p:cNvGrpSpPr/>
          <p:nvPr/>
        </p:nvGrpSpPr>
        <p:grpSpPr>
          <a:xfrm>
            <a:off x="3191078" y="2085270"/>
            <a:ext cx="2350691" cy="912180"/>
            <a:chOff x="5595560" y="917497"/>
            <a:chExt cx="2350691" cy="912180"/>
          </a:xfrm>
        </p:grpSpPr>
        <p:sp>
          <p:nvSpPr>
            <p:cNvPr id="26" name="TextBox 25">
              <a:extLst>
                <a:ext uri="{FF2B5EF4-FFF2-40B4-BE49-F238E27FC236}">
                  <a16:creationId xmlns:a16="http://schemas.microsoft.com/office/drawing/2014/main" id="{1922B2C7-46F8-A001-2A67-2007EEAB8CD1}"/>
                </a:ext>
              </a:extLst>
            </p:cNvPr>
            <p:cNvSpPr txBox="1"/>
            <p:nvPr/>
          </p:nvSpPr>
          <p:spPr>
            <a:xfrm>
              <a:off x="5595560" y="1235088"/>
              <a:ext cx="867335" cy="276999"/>
            </a:xfrm>
            <a:prstGeom prst="rect">
              <a:avLst/>
            </a:prstGeom>
            <a:noFill/>
          </p:spPr>
          <p:txBody>
            <a:bodyPr wrap="square" rtlCol="0">
              <a:spAutoFit/>
            </a:bodyPr>
            <a:lstStyle/>
            <a:p>
              <a:r>
                <a:rPr lang="en-US" sz="600" b="1">
                  <a:solidFill>
                    <a:schemeClr val="tx1">
                      <a:lumMod val="75000"/>
                      <a:lumOff val="25000"/>
                    </a:schemeClr>
                  </a:solidFill>
                  <a:latin typeface="Arial" panose="020B0604020202020204" pitchFamily="34" charset="0"/>
                  <a:cs typeface="Arial" panose="020B0604020202020204" pitchFamily="34" charset="0"/>
                </a:rPr>
                <a:t>Purely Substantive</a:t>
              </a:r>
              <a:endParaRPr lang="en-AU" sz="600" b="1">
                <a:solidFill>
                  <a:schemeClr val="tx1">
                    <a:lumMod val="75000"/>
                    <a:lumOff val="2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CC11465-AFB4-81E5-754A-C4FA4AB80852}"/>
                </a:ext>
              </a:extLst>
            </p:cNvPr>
            <p:cNvSpPr txBox="1"/>
            <p:nvPr/>
          </p:nvSpPr>
          <p:spPr>
            <a:xfrm>
              <a:off x="7111946" y="1235088"/>
              <a:ext cx="834305" cy="276999"/>
            </a:xfrm>
            <a:prstGeom prst="rect">
              <a:avLst/>
            </a:prstGeom>
            <a:noFill/>
          </p:spPr>
          <p:txBody>
            <a:bodyPr wrap="square" rtlCol="0">
              <a:spAutoFit/>
            </a:bodyPr>
            <a:lstStyle/>
            <a:p>
              <a:r>
                <a:rPr lang="en-US" sz="600" b="1">
                  <a:solidFill>
                    <a:schemeClr val="tx1">
                      <a:lumMod val="75000"/>
                      <a:lumOff val="25000"/>
                    </a:schemeClr>
                  </a:solidFill>
                  <a:latin typeface="Arial" panose="020B0604020202020204" pitchFamily="34" charset="0"/>
                  <a:cs typeface="Arial" panose="020B0604020202020204" pitchFamily="34" charset="0"/>
                </a:rPr>
                <a:t>Purely </a:t>
              </a:r>
              <a:br>
                <a:rPr lang="en-US" sz="600" b="1">
                  <a:solidFill>
                    <a:schemeClr val="tx1">
                      <a:lumMod val="75000"/>
                      <a:lumOff val="25000"/>
                    </a:schemeClr>
                  </a:solidFill>
                  <a:latin typeface="Arial" panose="020B0604020202020204" pitchFamily="34" charset="0"/>
                  <a:cs typeface="Arial" panose="020B0604020202020204" pitchFamily="34" charset="0"/>
                </a:rPr>
              </a:br>
              <a:r>
                <a:rPr lang="en-US" sz="600" b="1">
                  <a:solidFill>
                    <a:schemeClr val="tx1">
                      <a:lumMod val="75000"/>
                      <a:lumOff val="25000"/>
                    </a:schemeClr>
                  </a:solidFill>
                  <a:latin typeface="Arial" panose="020B0604020202020204" pitchFamily="34" charset="0"/>
                  <a:cs typeface="Arial" panose="020B0604020202020204" pitchFamily="34" charset="0"/>
                </a:rPr>
                <a:t>Control</a:t>
              </a:r>
              <a:endParaRPr lang="en-AU" sz="600" b="1">
                <a:solidFill>
                  <a:schemeClr val="tx1">
                    <a:lumMod val="75000"/>
                    <a:lumOff val="25000"/>
                  </a:schemeClr>
                </a:solidFill>
                <a:latin typeface="Arial" panose="020B0604020202020204" pitchFamily="34" charset="0"/>
                <a:cs typeface="Arial" panose="020B0604020202020204" pitchFamily="34" charset="0"/>
              </a:endParaRPr>
            </a:p>
          </p:txBody>
        </p:sp>
        <p:pic>
          <p:nvPicPr>
            <p:cNvPr id="28" name="Graphic 27" descr="Speedometer Low with solid fill">
              <a:extLst>
                <a:ext uri="{FF2B5EF4-FFF2-40B4-BE49-F238E27FC236}">
                  <a16:creationId xmlns:a16="http://schemas.microsoft.com/office/drawing/2014/main" id="{B5FFCC79-5BBB-3377-42DF-F31B25D8F6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6352" y="917497"/>
              <a:ext cx="912180" cy="912180"/>
            </a:xfrm>
            <a:prstGeom prst="rect">
              <a:avLst/>
            </a:prstGeom>
          </p:spPr>
        </p:pic>
      </p:grpSp>
      <p:pic>
        <p:nvPicPr>
          <p:cNvPr id="4" name="Graphic 3" descr="Circles with lines with solid fill">
            <a:extLst>
              <a:ext uri="{FF2B5EF4-FFF2-40B4-BE49-F238E27FC236}">
                <a16:creationId xmlns:a16="http://schemas.microsoft.com/office/drawing/2014/main" id="{E2E04300-483C-E9FD-980B-F848E7A3C1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6028" y="1897261"/>
            <a:ext cx="253100" cy="253098"/>
          </a:xfrm>
          <a:prstGeom prst="rect">
            <a:avLst/>
          </a:prstGeom>
        </p:spPr>
      </p:pic>
      <p:pic>
        <p:nvPicPr>
          <p:cNvPr id="8" name="Graphic 7" descr="Completed with solid fill">
            <a:extLst>
              <a:ext uri="{FF2B5EF4-FFF2-40B4-BE49-F238E27FC236}">
                <a16:creationId xmlns:a16="http://schemas.microsoft.com/office/drawing/2014/main" id="{94471740-F4E7-5647-8EFB-2DE608A34E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14830" y="1856851"/>
            <a:ext cx="315327" cy="315327"/>
          </a:xfrm>
          <a:prstGeom prst="rect">
            <a:avLst/>
          </a:prstGeom>
        </p:spPr>
      </p:pic>
    </p:spTree>
    <p:extLst>
      <p:ext uri="{BB962C8B-B14F-4D97-AF65-F5344CB8AC3E}">
        <p14:creationId xmlns:p14="http://schemas.microsoft.com/office/powerpoint/2010/main" val="118424660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628FC-D0F0-3DE3-DBA6-542FC5C16382}"/>
              </a:ext>
            </a:extLst>
          </p:cNvPr>
          <p:cNvSpPr>
            <a:spLocks noGrp="1"/>
          </p:cNvSpPr>
          <p:nvPr>
            <p:ph type="title"/>
          </p:nvPr>
        </p:nvSpPr>
        <p:spPr/>
        <p:txBody>
          <a:bodyPr/>
          <a:lstStyle/>
          <a:p>
            <a:r>
              <a:rPr lang="en-AU"/>
              <a:t>Focus areas </a:t>
            </a:r>
          </a:p>
        </p:txBody>
      </p:sp>
      <p:sp>
        <p:nvSpPr>
          <p:cNvPr id="8" name="Slide Number Placeholder 7">
            <a:extLst>
              <a:ext uri="{FF2B5EF4-FFF2-40B4-BE49-F238E27FC236}">
                <a16:creationId xmlns:a16="http://schemas.microsoft.com/office/drawing/2014/main" id="{AC929FAB-32E5-C058-5176-F9D668E1527B}"/>
              </a:ext>
            </a:extLst>
          </p:cNvPr>
          <p:cNvSpPr>
            <a:spLocks noGrp="1"/>
          </p:cNvSpPr>
          <p:nvPr>
            <p:ph type="sldNum" sz="quarter" idx="11"/>
          </p:nvPr>
        </p:nvSpPr>
        <p:spPr/>
        <p:txBody>
          <a:bodyPr/>
          <a:lstStyle/>
          <a:p>
            <a:fld id="{F82478CC-1281-414B-9E8B-FC26D6B2B83D}" type="slidenum">
              <a:rPr lang="en-AU" smtClean="0"/>
              <a:pPr/>
              <a:t>6</a:t>
            </a:fld>
            <a:endParaRPr lang="en-AU"/>
          </a:p>
        </p:txBody>
      </p:sp>
      <p:graphicFrame>
        <p:nvGraphicFramePr>
          <p:cNvPr id="5" name="Table 3">
            <a:extLst>
              <a:ext uri="{FF2B5EF4-FFF2-40B4-BE49-F238E27FC236}">
                <a16:creationId xmlns:a16="http://schemas.microsoft.com/office/drawing/2014/main" id="{70C7E8E0-5333-BBAF-A467-A57F7117382D}"/>
              </a:ext>
            </a:extLst>
          </p:cNvPr>
          <p:cNvGraphicFramePr>
            <a:graphicFrameLocks noGrp="1"/>
          </p:cNvGraphicFramePr>
          <p:nvPr>
            <p:extLst>
              <p:ext uri="{D42A27DB-BD31-4B8C-83A1-F6EECF244321}">
                <p14:modId xmlns:p14="http://schemas.microsoft.com/office/powerpoint/2010/main" val="1330816689"/>
              </p:ext>
            </p:extLst>
          </p:nvPr>
        </p:nvGraphicFramePr>
        <p:xfrm>
          <a:off x="488324" y="1198162"/>
          <a:ext cx="8303251" cy="616696"/>
        </p:xfrm>
        <a:graphic>
          <a:graphicData uri="http://schemas.openxmlformats.org/drawingml/2006/table">
            <a:tbl>
              <a:tblPr firstRow="1" bandRow="1">
                <a:tableStyleId>{69012ECD-51FC-41F1-AA8D-1B2483CD663E}</a:tableStyleId>
              </a:tblPr>
              <a:tblGrid>
                <a:gridCol w="8303251">
                  <a:extLst>
                    <a:ext uri="{9D8B030D-6E8A-4147-A177-3AD203B41FA5}">
                      <a16:colId xmlns:a16="http://schemas.microsoft.com/office/drawing/2014/main" val="943852521"/>
                    </a:ext>
                  </a:extLst>
                </a:gridCol>
              </a:tblGrid>
              <a:tr h="228856">
                <a:tc>
                  <a:txBody>
                    <a:bodyPr/>
                    <a:lstStyle/>
                    <a:p>
                      <a:pPr marL="0" algn="l" defTabSz="1828800" rtl="0" eaLnBrk="1" latinLnBrk="0" hangingPunct="1"/>
                      <a:r>
                        <a:rPr lang="en-US" sz="800" b="1" kern="1200">
                          <a:solidFill>
                            <a:schemeClr val="bg1"/>
                          </a:solidFill>
                          <a:latin typeface="Arial" panose="020B0604020202020204" pitchFamily="34" charset="0"/>
                          <a:ea typeface="+mn-ea"/>
                          <a:cs typeface="Arial" panose="020B0604020202020204" pitchFamily="34" charset="0"/>
                        </a:rPr>
                        <a:t>Description of risk</a:t>
                      </a:r>
                      <a:endParaRPr lang="en-AU" sz="800" b="1" kern="1200">
                        <a:solidFill>
                          <a:schemeClr val="bg1"/>
                        </a:solidFill>
                        <a:latin typeface="Arial" panose="020B0604020202020204" pitchFamily="34" charset="0"/>
                        <a:ea typeface="+mn-ea"/>
                        <a:cs typeface="Arial" panose="020B0604020202020204" pitchFamily="34" charset="0"/>
                      </a:endParaRPr>
                    </a:p>
                  </a:txBody>
                  <a:tcPr marL="34290" marR="34290" marT="36000" marB="17145"/>
                </a:tc>
                <a:extLst>
                  <a:ext uri="{0D108BD9-81ED-4DB2-BD59-A6C34878D82A}">
                    <a16:rowId xmlns:a16="http://schemas.microsoft.com/office/drawing/2014/main" val="3580555924"/>
                  </a:ext>
                </a:extLst>
              </a:tr>
              <a:tr h="270619">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NZ" sz="800" kern="1200">
                          <a:solidFill>
                            <a:schemeClr val="tx1">
                              <a:lumMod val="75000"/>
                              <a:lumOff val="25000"/>
                            </a:schemeClr>
                          </a:solidFill>
                          <a:effectLst/>
                          <a:latin typeface="+mn-lt"/>
                          <a:ea typeface="+mn-ea"/>
                          <a:cs typeface="+mn-cs"/>
                        </a:rPr>
                        <a:t>Whilst carrying out our audit, on behalf of the Office of the Controller and Auditor General (“OAG”), we have been asked to consider whether any approved payments could be considered extravagant or wasteful or show a lack of probity or financial prudence. One of the internal control objectives, and key audit risks, relates to Sensitive Expenditure.</a:t>
                      </a:r>
                      <a:endParaRPr lang="en-US" sz="800" kern="1200">
                        <a:solidFill>
                          <a:schemeClr val="tx1">
                            <a:lumMod val="75000"/>
                            <a:lumOff val="25000"/>
                          </a:schemeClr>
                        </a:solidFill>
                        <a:latin typeface="Arial"/>
                        <a:ea typeface="+mn-ea"/>
                        <a:cs typeface="Arial"/>
                      </a:endParaRPr>
                    </a:p>
                  </a:txBody>
                  <a:tcPr marL="34290" marR="34290" marT="72000" marB="72000">
                    <a:solidFill>
                      <a:schemeClr val="bg1">
                        <a:lumMod val="95000"/>
                      </a:schemeClr>
                    </a:solidFill>
                  </a:tcPr>
                </a:tc>
                <a:extLst>
                  <a:ext uri="{0D108BD9-81ED-4DB2-BD59-A6C34878D82A}">
                    <a16:rowId xmlns:a16="http://schemas.microsoft.com/office/drawing/2014/main" val="1021210677"/>
                  </a:ext>
                </a:extLst>
              </a:tr>
            </a:tbl>
          </a:graphicData>
        </a:graphic>
      </p:graphicFrame>
      <p:graphicFrame>
        <p:nvGraphicFramePr>
          <p:cNvPr id="6" name="Table 3">
            <a:extLst>
              <a:ext uri="{FF2B5EF4-FFF2-40B4-BE49-F238E27FC236}">
                <a16:creationId xmlns:a16="http://schemas.microsoft.com/office/drawing/2014/main" id="{6A06502B-C3FF-4F94-6CBE-320764AFD701}"/>
              </a:ext>
            </a:extLst>
          </p:cNvPr>
          <p:cNvGraphicFramePr>
            <a:graphicFrameLocks noGrp="1"/>
          </p:cNvGraphicFramePr>
          <p:nvPr>
            <p:extLst>
              <p:ext uri="{D42A27DB-BD31-4B8C-83A1-F6EECF244321}">
                <p14:modId xmlns:p14="http://schemas.microsoft.com/office/powerpoint/2010/main" val="473914245"/>
              </p:ext>
            </p:extLst>
          </p:nvPr>
        </p:nvGraphicFramePr>
        <p:xfrm>
          <a:off x="490774" y="1908439"/>
          <a:ext cx="8300802" cy="1576679"/>
        </p:xfrm>
        <a:graphic>
          <a:graphicData uri="http://schemas.openxmlformats.org/drawingml/2006/table">
            <a:tbl>
              <a:tblPr firstRow="1" bandRow="1">
                <a:tableStyleId>{69012ECD-51FC-41F1-AA8D-1B2483CD663E}</a:tableStyleId>
              </a:tblPr>
              <a:tblGrid>
                <a:gridCol w="2660840">
                  <a:extLst>
                    <a:ext uri="{9D8B030D-6E8A-4147-A177-3AD203B41FA5}">
                      <a16:colId xmlns:a16="http://schemas.microsoft.com/office/drawing/2014/main" val="2662408266"/>
                    </a:ext>
                  </a:extLst>
                </a:gridCol>
                <a:gridCol w="2660840">
                  <a:extLst>
                    <a:ext uri="{9D8B030D-6E8A-4147-A177-3AD203B41FA5}">
                      <a16:colId xmlns:a16="http://schemas.microsoft.com/office/drawing/2014/main" val="2747332676"/>
                    </a:ext>
                  </a:extLst>
                </a:gridCol>
                <a:gridCol w="2979122">
                  <a:extLst>
                    <a:ext uri="{9D8B030D-6E8A-4147-A177-3AD203B41FA5}">
                      <a16:colId xmlns:a16="http://schemas.microsoft.com/office/drawing/2014/main" val="1782897531"/>
                    </a:ext>
                  </a:extLst>
                </a:gridCol>
              </a:tblGrid>
              <a:tr h="224900">
                <a:tc>
                  <a:txBody>
                    <a:bodyPr/>
                    <a:lstStyle/>
                    <a:p>
                      <a:pPr marL="0" algn="l" defTabSz="1828800" rtl="0" eaLnBrk="1" latinLnBrk="0" hangingPunct="1"/>
                      <a:r>
                        <a:rPr lang="en-US" sz="800" b="1" kern="1200">
                          <a:solidFill>
                            <a:schemeClr val="bg1"/>
                          </a:solidFill>
                        </a:rPr>
                        <a:t>          Audit procedures </a:t>
                      </a:r>
                      <a:endParaRPr lang="en-AU" sz="800" b="1" kern="1200">
                        <a:solidFill>
                          <a:schemeClr val="bg1"/>
                        </a:solidFill>
                        <a:latin typeface="Arial" panose="020B0604020202020204" pitchFamily="34" charset="0"/>
                        <a:ea typeface="+mn-ea"/>
                        <a:cs typeface="Arial" panose="020B0604020202020204" pitchFamily="34" charset="0"/>
                      </a:endParaRPr>
                    </a:p>
                  </a:txBody>
                  <a:tcPr marL="34290" marR="34290" marT="36000" marB="36000" anchor="ctr"/>
                </a:tc>
                <a:tc>
                  <a:txBody>
                    <a:bodyPr/>
                    <a:lstStyle/>
                    <a:p>
                      <a:pPr marL="0" algn="l" defTabSz="1828800" rtl="0" eaLnBrk="1" latinLnBrk="0" hangingPunct="1"/>
                      <a:r>
                        <a:rPr lang="en-US" sz="800" b="1" kern="1200">
                          <a:solidFill>
                            <a:schemeClr val="bg1"/>
                          </a:solidFill>
                        </a:rPr>
                        <a:t>Testing approach </a:t>
                      </a:r>
                      <a:endParaRPr lang="en-AU" sz="800" b="1" kern="1200">
                        <a:solidFill>
                          <a:schemeClr val="bg1"/>
                        </a:solidFill>
                        <a:latin typeface="Arial" panose="020B0604020202020204" pitchFamily="34" charset="0"/>
                        <a:ea typeface="+mn-ea"/>
                        <a:cs typeface="Arial" panose="020B0604020202020204" pitchFamily="34" charset="0"/>
                      </a:endParaRPr>
                    </a:p>
                  </a:txBody>
                  <a:tcPr marL="34290" marR="34290" marT="0" marB="0" anchor="ctr"/>
                </a:tc>
                <a:tc>
                  <a:txBody>
                    <a:bodyPr/>
                    <a:lstStyle/>
                    <a:p>
                      <a:pPr marL="0" algn="l" defTabSz="1828800" rtl="0" eaLnBrk="1" latinLnBrk="0" hangingPunct="1"/>
                      <a:r>
                        <a:rPr lang="en-US" sz="800" b="1" kern="1200">
                          <a:solidFill>
                            <a:schemeClr val="bg1"/>
                          </a:solidFill>
                        </a:rPr>
                        <a:t>           Summary of results </a:t>
                      </a:r>
                      <a:endParaRPr lang="en-AU" sz="800" b="1" kern="1200">
                        <a:solidFill>
                          <a:schemeClr val="bg1"/>
                        </a:solidFill>
                        <a:latin typeface="Arial" panose="020B0604020202020204" pitchFamily="34" charset="0"/>
                        <a:ea typeface="+mn-ea"/>
                        <a:cs typeface="Arial" panose="020B0604020202020204" pitchFamily="34" charset="0"/>
                      </a:endParaRPr>
                    </a:p>
                  </a:txBody>
                  <a:tcPr marL="34290" marR="34290" marT="17145" marB="0" anchor="ctr"/>
                </a:tc>
                <a:extLst>
                  <a:ext uri="{0D108BD9-81ED-4DB2-BD59-A6C34878D82A}">
                    <a16:rowId xmlns:a16="http://schemas.microsoft.com/office/drawing/2014/main" val="3580555924"/>
                  </a:ext>
                </a:extLst>
              </a:tr>
              <a:tr h="862683">
                <a:tc>
                  <a:txBody>
                    <a:bodyPr/>
                    <a:lstStyle/>
                    <a:p>
                      <a:pPr marL="0" marR="0" lvl="0" indent="0" algn="l" defTabSz="312077" rtl="0" eaLnBrk="1" fontAlgn="auto" latinLnBrk="0" hangingPunct="1">
                        <a:lnSpc>
                          <a:spcPct val="100000"/>
                        </a:lnSpc>
                        <a:spcBef>
                          <a:spcPts val="0"/>
                        </a:spcBef>
                        <a:spcAft>
                          <a:spcPts val="0"/>
                        </a:spcAft>
                        <a:buClrTx/>
                        <a:buSzTx/>
                        <a:buFontTx/>
                        <a:buNone/>
                        <a:tabLst/>
                        <a:defRPr/>
                      </a:pPr>
                      <a:r>
                        <a:rPr lang="en-NZ" sz="750" kern="1200">
                          <a:solidFill>
                            <a:schemeClr val="tx1">
                              <a:lumMod val="75000"/>
                              <a:lumOff val="25000"/>
                            </a:schemeClr>
                          </a:solidFill>
                          <a:effectLst/>
                          <a:latin typeface="+mn-lt"/>
                          <a:ea typeface="+mn-ea"/>
                          <a:cs typeface="+mn-cs"/>
                        </a:rPr>
                        <a:t>Our audit approach includes significant focus on testing of the probity of expenditure. We pay particular attention to:</a:t>
                      </a:r>
                    </a:p>
                    <a:p>
                      <a:pPr marL="180000" marR="0" lvl="2" indent="-180000" algn="l" defTabSz="180000" rtl="0" eaLnBrk="1" fontAlgn="auto" latinLnBrk="0" hangingPunct="1">
                        <a:lnSpc>
                          <a:spcPct val="113000"/>
                        </a:lnSpc>
                        <a:spcBef>
                          <a:spcPts val="0"/>
                        </a:spcBef>
                        <a:spcAft>
                          <a:spcPts val="239"/>
                        </a:spcAft>
                        <a:buClr>
                          <a:schemeClr val="bg2"/>
                        </a:buClr>
                        <a:buSzTx/>
                        <a:buFont typeface="Arial" panose="020B0604020202020204" pitchFamily="34" charset="0"/>
                        <a:buChar char="—"/>
                        <a:tabLst/>
                        <a:defRPr/>
                      </a:pPr>
                      <a:r>
                        <a:rPr lang="en-NZ" sz="750" kern="1200" spc="-7" baseline="0">
                          <a:solidFill>
                            <a:schemeClr val="tx1">
                              <a:lumMod val="75000"/>
                              <a:lumOff val="25000"/>
                            </a:schemeClr>
                          </a:solidFill>
                          <a:latin typeface="+mn-lt"/>
                          <a:ea typeface="+mn-ea"/>
                          <a:cs typeface="+mn-cs"/>
                        </a:rPr>
                        <a:t>Sensitive expense categories</a:t>
                      </a:r>
                    </a:p>
                    <a:p>
                      <a:pPr marL="180000" marR="0" lvl="2" indent="-180000" algn="l" defTabSz="180000" rtl="0" eaLnBrk="1" fontAlgn="auto" latinLnBrk="0" hangingPunct="1">
                        <a:lnSpc>
                          <a:spcPct val="113000"/>
                        </a:lnSpc>
                        <a:spcBef>
                          <a:spcPts val="0"/>
                        </a:spcBef>
                        <a:spcAft>
                          <a:spcPts val="239"/>
                        </a:spcAft>
                        <a:buClr>
                          <a:schemeClr val="bg2"/>
                        </a:buClr>
                        <a:buSzTx/>
                        <a:buFont typeface="Arial" panose="020B0604020202020204" pitchFamily="34" charset="0"/>
                        <a:buChar char="—"/>
                        <a:tabLst/>
                        <a:defRPr/>
                      </a:pPr>
                      <a:r>
                        <a:rPr lang="en-NZ" sz="750" kern="1200" spc="-7" baseline="0">
                          <a:solidFill>
                            <a:schemeClr val="tx1">
                              <a:lumMod val="75000"/>
                              <a:lumOff val="25000"/>
                            </a:schemeClr>
                          </a:solidFill>
                          <a:latin typeface="+mn-lt"/>
                          <a:ea typeface="+mn-ea"/>
                          <a:cs typeface="+mn-cs"/>
                        </a:rPr>
                        <a:t>Credit card payments </a:t>
                      </a:r>
                    </a:p>
                    <a:p>
                      <a:pPr marL="180000" marR="0" lvl="2" indent="-180000" algn="l" defTabSz="180000" rtl="0" eaLnBrk="1" fontAlgn="auto" latinLnBrk="0" hangingPunct="1">
                        <a:lnSpc>
                          <a:spcPct val="113000"/>
                        </a:lnSpc>
                        <a:spcBef>
                          <a:spcPts val="0"/>
                        </a:spcBef>
                        <a:spcAft>
                          <a:spcPts val="239"/>
                        </a:spcAft>
                        <a:buClr>
                          <a:schemeClr val="bg2"/>
                        </a:buClr>
                        <a:buSzTx/>
                        <a:buFont typeface="Arial" panose="020B0604020202020204" pitchFamily="34" charset="0"/>
                        <a:buChar char="—"/>
                        <a:tabLst/>
                        <a:defRPr/>
                      </a:pPr>
                      <a:r>
                        <a:rPr lang="en-NZ" sz="750" kern="1200" spc="-7" baseline="0">
                          <a:solidFill>
                            <a:schemeClr val="tx1">
                              <a:lumMod val="75000"/>
                              <a:lumOff val="25000"/>
                            </a:schemeClr>
                          </a:solidFill>
                          <a:latin typeface="+mn-lt"/>
                          <a:ea typeface="+mn-ea"/>
                          <a:cs typeface="+mn-cs"/>
                        </a:rPr>
                        <a:t>Payments to the Principal</a:t>
                      </a:r>
                    </a:p>
                    <a:p>
                      <a:pPr marL="180000" marR="0" lvl="2" indent="-180000" algn="l" defTabSz="180000" rtl="0" eaLnBrk="1" fontAlgn="auto" latinLnBrk="0" hangingPunct="1">
                        <a:lnSpc>
                          <a:spcPct val="113000"/>
                        </a:lnSpc>
                        <a:spcBef>
                          <a:spcPts val="0"/>
                        </a:spcBef>
                        <a:spcAft>
                          <a:spcPts val="239"/>
                        </a:spcAft>
                        <a:buClr>
                          <a:schemeClr val="bg2"/>
                        </a:buClr>
                        <a:buSzTx/>
                        <a:buFont typeface="Arial" panose="020B0604020202020204" pitchFamily="34" charset="0"/>
                        <a:buChar char="—"/>
                        <a:tabLst/>
                        <a:defRPr/>
                      </a:pPr>
                      <a:r>
                        <a:rPr lang="en-NZ" sz="750" kern="1200" spc="-7" baseline="0">
                          <a:solidFill>
                            <a:schemeClr val="tx1">
                              <a:lumMod val="75000"/>
                              <a:lumOff val="25000"/>
                            </a:schemeClr>
                          </a:solidFill>
                          <a:latin typeface="+mn-lt"/>
                          <a:ea typeface="+mn-ea"/>
                          <a:cs typeface="+mn-cs"/>
                        </a:rPr>
                        <a:t>Staff reimbursements</a:t>
                      </a:r>
                    </a:p>
                    <a:p>
                      <a:pPr marL="180000" marR="0" lvl="2" indent="-180000" algn="l" defTabSz="180000" rtl="0" eaLnBrk="1" fontAlgn="auto" latinLnBrk="0" hangingPunct="1">
                        <a:lnSpc>
                          <a:spcPct val="113000"/>
                        </a:lnSpc>
                        <a:spcBef>
                          <a:spcPts val="0"/>
                        </a:spcBef>
                        <a:spcAft>
                          <a:spcPts val="239"/>
                        </a:spcAft>
                        <a:buClr>
                          <a:schemeClr val="bg2"/>
                        </a:buClr>
                        <a:buSzTx/>
                        <a:buFont typeface="Arial" panose="020B0604020202020204" pitchFamily="34" charset="0"/>
                        <a:buChar char="—"/>
                        <a:tabLst/>
                        <a:defRPr/>
                      </a:pPr>
                      <a:r>
                        <a:rPr lang="en-NZ" sz="750" kern="1200" spc="-7" baseline="0">
                          <a:solidFill>
                            <a:schemeClr val="tx1">
                              <a:lumMod val="75000"/>
                              <a:lumOff val="25000"/>
                            </a:schemeClr>
                          </a:solidFill>
                          <a:latin typeface="+mn-lt"/>
                          <a:ea typeface="+mn-ea"/>
                          <a:cs typeface="+mn-cs"/>
                        </a:rPr>
                        <a:t>Expense claims</a:t>
                      </a:r>
                    </a:p>
                    <a:p>
                      <a:pPr marL="180000" marR="0" lvl="2" indent="-180000" algn="l" defTabSz="180000" rtl="0" eaLnBrk="1" fontAlgn="auto" latinLnBrk="0" hangingPunct="1">
                        <a:lnSpc>
                          <a:spcPct val="113000"/>
                        </a:lnSpc>
                        <a:spcBef>
                          <a:spcPts val="0"/>
                        </a:spcBef>
                        <a:spcAft>
                          <a:spcPts val="239"/>
                        </a:spcAft>
                        <a:buClr>
                          <a:schemeClr val="bg2"/>
                        </a:buClr>
                        <a:buSzTx/>
                        <a:buFont typeface="Arial" panose="020B0604020202020204" pitchFamily="34" charset="0"/>
                        <a:buChar char="—"/>
                        <a:tabLst/>
                        <a:defRPr/>
                      </a:pPr>
                      <a:r>
                        <a:rPr lang="en-NZ" sz="750" kern="1200" spc="-7" baseline="0">
                          <a:solidFill>
                            <a:schemeClr val="tx1">
                              <a:lumMod val="75000"/>
                              <a:lumOff val="25000"/>
                            </a:schemeClr>
                          </a:solidFill>
                          <a:latin typeface="+mn-lt"/>
                          <a:ea typeface="+mn-ea"/>
                          <a:cs typeface="+mn-cs"/>
                        </a:rPr>
                        <a:t>Payments to consultants. </a:t>
                      </a:r>
                    </a:p>
                    <a:p>
                      <a:pPr algn="l"/>
                      <a:endParaRPr lang="en-US" sz="700" kern="1200">
                        <a:solidFill>
                          <a:schemeClr val="tx1">
                            <a:lumMod val="75000"/>
                            <a:lumOff val="25000"/>
                          </a:schemeClr>
                        </a:solidFill>
                        <a:highlight>
                          <a:srgbClr val="FFFF00"/>
                        </a:highlight>
                      </a:endParaRPr>
                    </a:p>
                  </a:txBody>
                  <a:tcPr marL="72000" marR="72000" marT="72000" marB="17145">
                    <a:solidFill>
                      <a:schemeClr val="bg1">
                        <a:lumMod val="95000"/>
                      </a:schemeClr>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AU" sz="7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marL="34290" marR="34290" marT="17145" marB="17145">
                    <a:solidFill>
                      <a:schemeClr val="bg1">
                        <a:lumMod val="95000"/>
                      </a:schemeClr>
                    </a:solidFill>
                  </a:tcPr>
                </a:tc>
                <a:tc>
                  <a:txBody>
                    <a:bodyPr/>
                    <a:lstStyle/>
                    <a:p>
                      <a:pPr lvl="0"/>
                      <a:r>
                        <a:rPr lang="en-NZ" sz="750" kern="1200" dirty="0">
                          <a:solidFill>
                            <a:schemeClr val="tx1">
                              <a:lumMod val="75000"/>
                              <a:lumOff val="25000"/>
                            </a:schemeClr>
                          </a:solidFill>
                          <a:effectLst/>
                          <a:latin typeface="+mn-lt"/>
                          <a:ea typeface="+mn-ea"/>
                          <a:cs typeface="+mn-cs"/>
                        </a:rPr>
                        <a:t>We have completed a detailed review of all sensitive expense categories and inspected numerous detailed supporting documentation.</a:t>
                      </a:r>
                    </a:p>
                    <a:p>
                      <a:pPr lvl="0"/>
                      <a:endParaRPr lang="en-NZ" sz="750" kern="1200" dirty="0">
                        <a:solidFill>
                          <a:schemeClr val="tx1">
                            <a:lumMod val="75000"/>
                            <a:lumOff val="25000"/>
                          </a:schemeClr>
                        </a:solidFill>
                        <a:effectLst/>
                        <a:highlight>
                          <a:srgbClr val="FFFF00"/>
                        </a:highlight>
                        <a:latin typeface="+mn-lt"/>
                        <a:ea typeface="+mn-ea"/>
                        <a:cs typeface="+mn-cs"/>
                      </a:endParaRPr>
                    </a:p>
                    <a:p>
                      <a:pPr lvl="0"/>
                      <a:r>
                        <a:rPr lang="en-NZ" sz="750" kern="1200" dirty="0">
                          <a:solidFill>
                            <a:schemeClr val="tx1">
                              <a:lumMod val="75000"/>
                              <a:lumOff val="25000"/>
                            </a:schemeClr>
                          </a:solidFill>
                          <a:effectLst/>
                          <a:latin typeface="+mn-lt"/>
                          <a:ea typeface="+mn-ea"/>
                          <a:cs typeface="+mn-cs"/>
                        </a:rPr>
                        <a:t>Refer to Areas for Improvements for matters identified for improvement.</a:t>
                      </a:r>
                      <a:endParaRPr lang="en-US" sz="750" kern="1200" dirty="0">
                        <a:solidFill>
                          <a:schemeClr val="tx1">
                            <a:lumMod val="75000"/>
                            <a:lumOff val="25000"/>
                          </a:schemeClr>
                        </a:solidFill>
                        <a:effectLst/>
                        <a:latin typeface="+mn-lt"/>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lang="en-US" sz="700" kern="1200" dirty="0">
                        <a:solidFill>
                          <a:schemeClr val="tx1">
                            <a:lumMod val="75000"/>
                            <a:lumOff val="25000"/>
                          </a:schemeClr>
                        </a:solidFill>
                      </a:endParaRPr>
                    </a:p>
                  </a:txBody>
                  <a:tcPr marL="34290" marR="34290" marT="72000" marB="17145">
                    <a:solidFill>
                      <a:schemeClr val="bg1">
                        <a:lumMod val="95000"/>
                      </a:schemeClr>
                    </a:solidFill>
                  </a:tcPr>
                </a:tc>
                <a:extLst>
                  <a:ext uri="{0D108BD9-81ED-4DB2-BD59-A6C34878D82A}">
                    <a16:rowId xmlns:a16="http://schemas.microsoft.com/office/drawing/2014/main" val="1021210677"/>
                  </a:ext>
                </a:extLst>
              </a:tr>
            </a:tbl>
          </a:graphicData>
        </a:graphic>
      </p:graphicFrame>
      <p:sp>
        <p:nvSpPr>
          <p:cNvPr id="7" name="Rectangle 6">
            <a:extLst>
              <a:ext uri="{FF2B5EF4-FFF2-40B4-BE49-F238E27FC236}">
                <a16:creationId xmlns:a16="http://schemas.microsoft.com/office/drawing/2014/main" id="{DCA242E0-989E-2372-B76C-82873F045F0C}"/>
              </a:ext>
            </a:extLst>
          </p:cNvPr>
          <p:cNvSpPr/>
          <p:nvPr/>
        </p:nvSpPr>
        <p:spPr>
          <a:xfrm>
            <a:off x="385541" y="925096"/>
            <a:ext cx="1544012" cy="230832"/>
          </a:xfrm>
          <a:prstGeom prst="rect">
            <a:avLst/>
          </a:prstGeom>
        </p:spPr>
        <p:txBody>
          <a:bodyPr wrap="none">
            <a:spAutoFit/>
          </a:bodyPr>
          <a:lstStyle/>
          <a:p>
            <a:pPr>
              <a:spcBef>
                <a:spcPts val="113"/>
              </a:spcBef>
              <a:spcAft>
                <a:spcPts val="113"/>
              </a:spcAft>
            </a:pPr>
            <a:r>
              <a:rPr lang="en-US" sz="900" b="1" cap="all">
                <a:solidFill>
                  <a:schemeClr val="bg2"/>
                </a:solidFill>
                <a:latin typeface="Arial" panose="020B0604020202020204" pitchFamily="34" charset="0"/>
                <a:cs typeface="Arial" panose="020B0604020202020204" pitchFamily="34" charset="0"/>
              </a:rPr>
              <a:t>Probity of Expenses</a:t>
            </a:r>
          </a:p>
        </p:txBody>
      </p:sp>
      <p:grpSp>
        <p:nvGrpSpPr>
          <p:cNvPr id="25" name="Group 24">
            <a:extLst>
              <a:ext uri="{FF2B5EF4-FFF2-40B4-BE49-F238E27FC236}">
                <a16:creationId xmlns:a16="http://schemas.microsoft.com/office/drawing/2014/main" id="{EE45F36D-2148-1D49-DA9E-8E6CCC17888A}"/>
              </a:ext>
            </a:extLst>
          </p:cNvPr>
          <p:cNvGrpSpPr/>
          <p:nvPr/>
        </p:nvGrpSpPr>
        <p:grpSpPr>
          <a:xfrm>
            <a:off x="3195761" y="2081915"/>
            <a:ext cx="2350691" cy="912180"/>
            <a:chOff x="5595560" y="917497"/>
            <a:chExt cx="2350691" cy="912180"/>
          </a:xfrm>
        </p:grpSpPr>
        <p:sp>
          <p:nvSpPr>
            <p:cNvPr id="26" name="TextBox 25">
              <a:extLst>
                <a:ext uri="{FF2B5EF4-FFF2-40B4-BE49-F238E27FC236}">
                  <a16:creationId xmlns:a16="http://schemas.microsoft.com/office/drawing/2014/main" id="{1922B2C7-46F8-A001-2A67-2007EEAB8CD1}"/>
                </a:ext>
              </a:extLst>
            </p:cNvPr>
            <p:cNvSpPr txBox="1"/>
            <p:nvPr/>
          </p:nvSpPr>
          <p:spPr>
            <a:xfrm>
              <a:off x="5595560" y="1235088"/>
              <a:ext cx="867335" cy="276999"/>
            </a:xfrm>
            <a:prstGeom prst="rect">
              <a:avLst/>
            </a:prstGeom>
            <a:noFill/>
          </p:spPr>
          <p:txBody>
            <a:bodyPr wrap="square" rtlCol="0">
              <a:spAutoFit/>
            </a:bodyPr>
            <a:lstStyle/>
            <a:p>
              <a:r>
                <a:rPr lang="en-US" sz="600" b="1">
                  <a:solidFill>
                    <a:schemeClr val="tx1">
                      <a:lumMod val="75000"/>
                      <a:lumOff val="25000"/>
                    </a:schemeClr>
                  </a:solidFill>
                  <a:latin typeface="Arial" panose="020B0604020202020204" pitchFamily="34" charset="0"/>
                  <a:cs typeface="Arial" panose="020B0604020202020204" pitchFamily="34" charset="0"/>
                </a:rPr>
                <a:t>Purely Substantive</a:t>
              </a:r>
              <a:endParaRPr lang="en-AU" sz="600" b="1">
                <a:solidFill>
                  <a:schemeClr val="tx1">
                    <a:lumMod val="75000"/>
                    <a:lumOff val="2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CC11465-AFB4-81E5-754A-C4FA4AB80852}"/>
                </a:ext>
              </a:extLst>
            </p:cNvPr>
            <p:cNvSpPr txBox="1"/>
            <p:nvPr/>
          </p:nvSpPr>
          <p:spPr>
            <a:xfrm>
              <a:off x="7111946" y="1235088"/>
              <a:ext cx="834305" cy="276999"/>
            </a:xfrm>
            <a:prstGeom prst="rect">
              <a:avLst/>
            </a:prstGeom>
            <a:noFill/>
          </p:spPr>
          <p:txBody>
            <a:bodyPr wrap="square" rtlCol="0">
              <a:spAutoFit/>
            </a:bodyPr>
            <a:lstStyle/>
            <a:p>
              <a:r>
                <a:rPr lang="en-US" sz="600" b="1">
                  <a:solidFill>
                    <a:schemeClr val="tx1">
                      <a:lumMod val="75000"/>
                      <a:lumOff val="25000"/>
                    </a:schemeClr>
                  </a:solidFill>
                  <a:latin typeface="Arial" panose="020B0604020202020204" pitchFamily="34" charset="0"/>
                  <a:cs typeface="Arial" panose="020B0604020202020204" pitchFamily="34" charset="0"/>
                </a:rPr>
                <a:t>Purely </a:t>
              </a:r>
              <a:br>
                <a:rPr lang="en-US" sz="600" b="1">
                  <a:solidFill>
                    <a:schemeClr val="tx1">
                      <a:lumMod val="75000"/>
                      <a:lumOff val="25000"/>
                    </a:schemeClr>
                  </a:solidFill>
                  <a:latin typeface="Arial" panose="020B0604020202020204" pitchFamily="34" charset="0"/>
                  <a:cs typeface="Arial" panose="020B0604020202020204" pitchFamily="34" charset="0"/>
                </a:rPr>
              </a:br>
              <a:r>
                <a:rPr lang="en-US" sz="600" b="1">
                  <a:solidFill>
                    <a:schemeClr val="tx1">
                      <a:lumMod val="75000"/>
                      <a:lumOff val="25000"/>
                    </a:schemeClr>
                  </a:solidFill>
                  <a:latin typeface="Arial" panose="020B0604020202020204" pitchFamily="34" charset="0"/>
                  <a:cs typeface="Arial" panose="020B0604020202020204" pitchFamily="34" charset="0"/>
                </a:rPr>
                <a:t>Control</a:t>
              </a:r>
              <a:endParaRPr lang="en-AU" sz="600" b="1">
                <a:solidFill>
                  <a:schemeClr val="tx1">
                    <a:lumMod val="75000"/>
                    <a:lumOff val="25000"/>
                  </a:schemeClr>
                </a:solidFill>
                <a:latin typeface="Arial" panose="020B0604020202020204" pitchFamily="34" charset="0"/>
                <a:cs typeface="Arial" panose="020B0604020202020204" pitchFamily="34" charset="0"/>
              </a:endParaRPr>
            </a:p>
          </p:txBody>
        </p:sp>
        <p:pic>
          <p:nvPicPr>
            <p:cNvPr id="28" name="Graphic 27" descr="Speedometer Low with solid fill">
              <a:extLst>
                <a:ext uri="{FF2B5EF4-FFF2-40B4-BE49-F238E27FC236}">
                  <a16:creationId xmlns:a16="http://schemas.microsoft.com/office/drawing/2014/main" id="{B5FFCC79-5BBB-3377-42DF-F31B25D8F6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6352" y="917497"/>
              <a:ext cx="912180" cy="912180"/>
            </a:xfrm>
            <a:prstGeom prst="rect">
              <a:avLst/>
            </a:prstGeom>
          </p:spPr>
        </p:pic>
      </p:grpSp>
      <p:pic>
        <p:nvPicPr>
          <p:cNvPr id="11" name="Graphic 10" descr="Circles with lines with solid fill">
            <a:extLst>
              <a:ext uri="{FF2B5EF4-FFF2-40B4-BE49-F238E27FC236}">
                <a16:creationId xmlns:a16="http://schemas.microsoft.com/office/drawing/2014/main" id="{27331AF1-206C-9AD6-64B1-C2A92D3855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2955" y="1897261"/>
            <a:ext cx="253100" cy="253098"/>
          </a:xfrm>
          <a:prstGeom prst="rect">
            <a:avLst/>
          </a:prstGeom>
        </p:spPr>
      </p:pic>
      <p:pic>
        <p:nvPicPr>
          <p:cNvPr id="12" name="Graphic 11" descr="Completed with solid fill">
            <a:extLst>
              <a:ext uri="{FF2B5EF4-FFF2-40B4-BE49-F238E27FC236}">
                <a16:creationId xmlns:a16="http://schemas.microsoft.com/office/drawing/2014/main" id="{A849AA9D-3BE5-5408-0976-2C1EC25C1C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14830" y="1856851"/>
            <a:ext cx="315327" cy="315327"/>
          </a:xfrm>
          <a:prstGeom prst="rect">
            <a:avLst/>
          </a:prstGeom>
        </p:spPr>
      </p:pic>
    </p:spTree>
    <p:extLst>
      <p:ext uri="{BB962C8B-B14F-4D97-AF65-F5344CB8AC3E}">
        <p14:creationId xmlns:p14="http://schemas.microsoft.com/office/powerpoint/2010/main" val="113810855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628FC-D0F0-3DE3-DBA6-542FC5C16382}"/>
              </a:ext>
            </a:extLst>
          </p:cNvPr>
          <p:cNvSpPr>
            <a:spLocks noGrp="1"/>
          </p:cNvSpPr>
          <p:nvPr>
            <p:ph type="title"/>
          </p:nvPr>
        </p:nvSpPr>
        <p:spPr/>
        <p:txBody>
          <a:bodyPr/>
          <a:lstStyle/>
          <a:p>
            <a:r>
              <a:rPr lang="en-AU"/>
              <a:t>Focus areas </a:t>
            </a:r>
          </a:p>
        </p:txBody>
      </p:sp>
      <p:sp>
        <p:nvSpPr>
          <p:cNvPr id="8" name="Slide Number Placeholder 7">
            <a:extLst>
              <a:ext uri="{FF2B5EF4-FFF2-40B4-BE49-F238E27FC236}">
                <a16:creationId xmlns:a16="http://schemas.microsoft.com/office/drawing/2014/main" id="{7A6D2056-7DD1-8DA4-A74A-F08A88DDA205}"/>
              </a:ext>
            </a:extLst>
          </p:cNvPr>
          <p:cNvSpPr>
            <a:spLocks noGrp="1"/>
          </p:cNvSpPr>
          <p:nvPr>
            <p:ph type="sldNum" sz="quarter" idx="11"/>
          </p:nvPr>
        </p:nvSpPr>
        <p:spPr/>
        <p:txBody>
          <a:bodyPr/>
          <a:lstStyle/>
          <a:p>
            <a:fld id="{F82478CC-1281-414B-9E8B-FC26D6B2B83D}" type="slidenum">
              <a:rPr lang="en-AU" smtClean="0"/>
              <a:pPr/>
              <a:t>7</a:t>
            </a:fld>
            <a:endParaRPr lang="en-AU"/>
          </a:p>
        </p:txBody>
      </p:sp>
      <p:graphicFrame>
        <p:nvGraphicFramePr>
          <p:cNvPr id="5" name="Table 3">
            <a:extLst>
              <a:ext uri="{FF2B5EF4-FFF2-40B4-BE49-F238E27FC236}">
                <a16:creationId xmlns:a16="http://schemas.microsoft.com/office/drawing/2014/main" id="{70C7E8E0-5333-BBAF-A467-A57F7117382D}"/>
              </a:ext>
            </a:extLst>
          </p:cNvPr>
          <p:cNvGraphicFramePr>
            <a:graphicFrameLocks noGrp="1"/>
          </p:cNvGraphicFramePr>
          <p:nvPr>
            <p:extLst>
              <p:ext uri="{D42A27DB-BD31-4B8C-83A1-F6EECF244321}">
                <p14:modId xmlns:p14="http://schemas.microsoft.com/office/powerpoint/2010/main" val="3050426715"/>
              </p:ext>
            </p:extLst>
          </p:nvPr>
        </p:nvGraphicFramePr>
        <p:xfrm>
          <a:off x="485774" y="1193273"/>
          <a:ext cx="8310505" cy="849288"/>
        </p:xfrm>
        <a:graphic>
          <a:graphicData uri="http://schemas.openxmlformats.org/drawingml/2006/table">
            <a:tbl>
              <a:tblPr firstRow="1" bandRow="1">
                <a:tableStyleId>{69012ECD-51FC-41F1-AA8D-1B2483CD663E}</a:tableStyleId>
              </a:tblPr>
              <a:tblGrid>
                <a:gridCol w="8310505">
                  <a:extLst>
                    <a:ext uri="{9D8B030D-6E8A-4147-A177-3AD203B41FA5}">
                      <a16:colId xmlns:a16="http://schemas.microsoft.com/office/drawing/2014/main" val="943852521"/>
                    </a:ext>
                  </a:extLst>
                </a:gridCol>
              </a:tblGrid>
              <a:tr h="217608">
                <a:tc>
                  <a:txBody>
                    <a:bodyPr/>
                    <a:lstStyle/>
                    <a:p>
                      <a:pPr marL="0" algn="l" defTabSz="1828800" rtl="0" eaLnBrk="1" latinLnBrk="0" hangingPunct="1"/>
                      <a:r>
                        <a:rPr lang="en-US" sz="800" b="1" kern="1200">
                          <a:solidFill>
                            <a:schemeClr val="bg1"/>
                          </a:solidFill>
                          <a:latin typeface="Arial" panose="020B0604020202020204" pitchFamily="34" charset="0"/>
                          <a:ea typeface="+mn-ea"/>
                          <a:cs typeface="Arial" panose="020B0604020202020204" pitchFamily="34" charset="0"/>
                        </a:rPr>
                        <a:t>Description of risk</a:t>
                      </a:r>
                      <a:endParaRPr lang="en-AU" sz="800" b="1" kern="1200">
                        <a:solidFill>
                          <a:schemeClr val="bg1"/>
                        </a:solidFill>
                        <a:latin typeface="Arial" panose="020B0604020202020204" pitchFamily="34" charset="0"/>
                        <a:ea typeface="+mn-ea"/>
                        <a:cs typeface="Arial" panose="020B0604020202020204" pitchFamily="34" charset="0"/>
                      </a:endParaRPr>
                    </a:p>
                  </a:txBody>
                  <a:tcPr marL="34290" marR="34290" marT="36000" marB="17145"/>
                </a:tc>
                <a:extLst>
                  <a:ext uri="{0D108BD9-81ED-4DB2-BD59-A6C34878D82A}">
                    <a16:rowId xmlns:a16="http://schemas.microsoft.com/office/drawing/2014/main" val="3580555924"/>
                  </a:ext>
                </a:extLst>
              </a:tr>
              <a:tr h="270619">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800" kern="1200" noProof="0">
                          <a:solidFill>
                            <a:schemeClr val="tx1">
                              <a:lumMod val="75000"/>
                              <a:lumOff val="25000"/>
                            </a:schemeClr>
                          </a:solidFill>
                          <a:effectLst/>
                          <a:latin typeface="+mn-lt"/>
                          <a:ea typeface="+mn-ea"/>
                          <a:cs typeface="+mn-cs"/>
                        </a:rPr>
                        <a:t>Risk of management override of controls includes how those charged with governance exercise oversight of management’s processes for identifying and responding to risk of fraud and the internal control that management has established to mitigate these risks. </a:t>
                      </a:r>
                      <a:r>
                        <a:rPr lang="en-NZ" sz="800" kern="1200">
                          <a:solidFill>
                            <a:schemeClr val="tx1">
                              <a:lumMod val="75000"/>
                              <a:lumOff val="25000"/>
                            </a:schemeClr>
                          </a:solidFill>
                          <a:effectLst/>
                          <a:latin typeface="+mn-lt"/>
                          <a:ea typeface="+mn-ea"/>
                          <a:cs typeface="+mn-cs"/>
                        </a:rPr>
                        <a:t>Journals, by nature, are higher risk because they can be posted to the general ledger to manipulate the accounting records, potentially to conceal errors, fraudulent behaviour or budget overspends. Many Schools contract out the accounting function to third party service providers, but ultimately it is the Board Members that are responsible for the School’s accounting function.</a:t>
                      </a:r>
                    </a:p>
                  </a:txBody>
                  <a:tcPr marL="34290" marR="34290" marT="72000" marB="72000">
                    <a:solidFill>
                      <a:schemeClr val="bg1">
                        <a:lumMod val="95000"/>
                      </a:schemeClr>
                    </a:solidFill>
                  </a:tcPr>
                </a:tc>
                <a:extLst>
                  <a:ext uri="{0D108BD9-81ED-4DB2-BD59-A6C34878D82A}">
                    <a16:rowId xmlns:a16="http://schemas.microsoft.com/office/drawing/2014/main" val="1021210677"/>
                  </a:ext>
                </a:extLst>
              </a:tr>
            </a:tbl>
          </a:graphicData>
        </a:graphic>
      </p:graphicFrame>
      <p:graphicFrame>
        <p:nvGraphicFramePr>
          <p:cNvPr id="6" name="Table 3">
            <a:extLst>
              <a:ext uri="{FF2B5EF4-FFF2-40B4-BE49-F238E27FC236}">
                <a16:creationId xmlns:a16="http://schemas.microsoft.com/office/drawing/2014/main" id="{6A06502B-C3FF-4F94-6CBE-320764AFD701}"/>
              </a:ext>
            </a:extLst>
          </p:cNvPr>
          <p:cNvGraphicFramePr>
            <a:graphicFrameLocks noGrp="1"/>
          </p:cNvGraphicFramePr>
          <p:nvPr>
            <p:extLst>
              <p:ext uri="{D42A27DB-BD31-4B8C-83A1-F6EECF244321}">
                <p14:modId xmlns:p14="http://schemas.microsoft.com/office/powerpoint/2010/main" val="3239677893"/>
              </p:ext>
            </p:extLst>
          </p:nvPr>
        </p:nvGraphicFramePr>
        <p:xfrm>
          <a:off x="485775" y="2131339"/>
          <a:ext cx="8305800" cy="2258048"/>
        </p:xfrm>
        <a:graphic>
          <a:graphicData uri="http://schemas.openxmlformats.org/drawingml/2006/table">
            <a:tbl>
              <a:tblPr firstRow="1" bandRow="1">
                <a:tableStyleId>{69012ECD-51FC-41F1-AA8D-1B2483CD663E}</a:tableStyleId>
              </a:tblPr>
              <a:tblGrid>
                <a:gridCol w="2984910">
                  <a:extLst>
                    <a:ext uri="{9D8B030D-6E8A-4147-A177-3AD203B41FA5}">
                      <a16:colId xmlns:a16="http://schemas.microsoft.com/office/drawing/2014/main" val="2662408266"/>
                    </a:ext>
                  </a:extLst>
                </a:gridCol>
                <a:gridCol w="2339975">
                  <a:extLst>
                    <a:ext uri="{9D8B030D-6E8A-4147-A177-3AD203B41FA5}">
                      <a16:colId xmlns:a16="http://schemas.microsoft.com/office/drawing/2014/main" val="2747332676"/>
                    </a:ext>
                  </a:extLst>
                </a:gridCol>
                <a:gridCol w="2980915">
                  <a:extLst>
                    <a:ext uri="{9D8B030D-6E8A-4147-A177-3AD203B41FA5}">
                      <a16:colId xmlns:a16="http://schemas.microsoft.com/office/drawing/2014/main" val="1782897531"/>
                    </a:ext>
                  </a:extLst>
                </a:gridCol>
              </a:tblGrid>
              <a:tr h="244715">
                <a:tc>
                  <a:txBody>
                    <a:bodyPr/>
                    <a:lstStyle/>
                    <a:p>
                      <a:pPr marL="0" algn="l" defTabSz="1828800" rtl="0" eaLnBrk="1" latinLnBrk="0" hangingPunct="1"/>
                      <a:r>
                        <a:rPr lang="en-US" sz="800" b="1" kern="1200">
                          <a:solidFill>
                            <a:schemeClr val="bg1"/>
                          </a:solidFill>
                          <a:latin typeface="Arial" panose="020B0604020202020204" pitchFamily="34" charset="0"/>
                          <a:ea typeface="+mn-ea"/>
                          <a:cs typeface="Arial" panose="020B0604020202020204" pitchFamily="34" charset="0"/>
                        </a:rPr>
                        <a:t>          Audit approach</a:t>
                      </a:r>
                      <a:endParaRPr lang="en-AU" sz="800" b="1" kern="1200">
                        <a:solidFill>
                          <a:schemeClr val="bg1"/>
                        </a:solidFill>
                        <a:latin typeface="Arial" panose="020B0604020202020204" pitchFamily="34" charset="0"/>
                        <a:ea typeface="+mn-ea"/>
                        <a:cs typeface="Arial" panose="020B0604020202020204" pitchFamily="34" charset="0"/>
                      </a:endParaRPr>
                    </a:p>
                  </a:txBody>
                  <a:tcPr marL="34290" marR="34290" marT="36000" marB="36000" anchor="ctr"/>
                </a:tc>
                <a:tc>
                  <a:txBody>
                    <a:bodyPr/>
                    <a:lstStyle/>
                    <a:p>
                      <a:pPr marL="0" algn="l" defTabSz="1828800" rtl="0" eaLnBrk="1" latinLnBrk="0" hangingPunct="1"/>
                      <a:r>
                        <a:rPr lang="en-US" sz="800" b="1" kern="1200">
                          <a:solidFill>
                            <a:schemeClr val="bg1"/>
                          </a:solidFill>
                          <a:latin typeface="Arial" panose="020B0604020202020204" pitchFamily="34" charset="0"/>
                          <a:ea typeface="+mn-ea"/>
                          <a:cs typeface="Arial" panose="020B0604020202020204" pitchFamily="34" charset="0"/>
                        </a:rPr>
                        <a:t>Testing approach </a:t>
                      </a:r>
                      <a:endParaRPr lang="en-AU" sz="800" b="1" kern="1200">
                        <a:solidFill>
                          <a:schemeClr val="bg1"/>
                        </a:solidFill>
                        <a:latin typeface="Arial" panose="020B0604020202020204" pitchFamily="34" charset="0"/>
                        <a:ea typeface="+mn-ea"/>
                        <a:cs typeface="Arial" panose="020B0604020202020204" pitchFamily="34" charset="0"/>
                      </a:endParaRPr>
                    </a:p>
                  </a:txBody>
                  <a:tcPr marL="34290" marR="34290" marT="0" marB="0" anchor="ctr"/>
                </a:tc>
                <a:tc>
                  <a:txBody>
                    <a:bodyPr/>
                    <a:lstStyle/>
                    <a:p>
                      <a:pPr marL="0" algn="l" defTabSz="1828800" rtl="0" eaLnBrk="1" latinLnBrk="0" hangingPunct="1"/>
                      <a:r>
                        <a:rPr lang="en-US" sz="800" b="1" kern="1200">
                          <a:solidFill>
                            <a:schemeClr val="bg1"/>
                          </a:solidFill>
                          <a:latin typeface="Arial" panose="020B0604020202020204" pitchFamily="34" charset="0"/>
                          <a:ea typeface="+mn-ea"/>
                          <a:cs typeface="Arial" panose="020B0604020202020204" pitchFamily="34" charset="0"/>
                        </a:rPr>
                        <a:t>            Summary of results</a:t>
                      </a:r>
                      <a:endParaRPr lang="en-AU" sz="800" b="1" kern="1200">
                        <a:solidFill>
                          <a:schemeClr val="bg1"/>
                        </a:solidFill>
                        <a:latin typeface="Arial" panose="020B0604020202020204" pitchFamily="34" charset="0"/>
                        <a:ea typeface="+mn-ea"/>
                        <a:cs typeface="Arial" panose="020B0604020202020204" pitchFamily="34" charset="0"/>
                      </a:endParaRPr>
                    </a:p>
                  </a:txBody>
                  <a:tcPr marL="34290" marR="34290" marT="17145" marB="0" anchor="ctr"/>
                </a:tc>
                <a:extLst>
                  <a:ext uri="{0D108BD9-81ED-4DB2-BD59-A6C34878D82A}">
                    <a16:rowId xmlns:a16="http://schemas.microsoft.com/office/drawing/2014/main" val="3580555924"/>
                  </a:ext>
                </a:extLst>
              </a:tr>
              <a:tr h="2013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kern="1200">
                          <a:solidFill>
                            <a:schemeClr val="tx1">
                              <a:lumMod val="75000"/>
                              <a:lumOff val="25000"/>
                            </a:schemeClr>
                          </a:solidFill>
                          <a:effectLst/>
                          <a:latin typeface="+mn-lt"/>
                          <a:ea typeface="+mn-ea"/>
                          <a:cs typeface="+mn-cs"/>
                        </a:rPr>
                        <a:t>Our audit procedures included:</a:t>
                      </a:r>
                    </a:p>
                    <a:p>
                      <a:pPr marL="180000" marR="0" lvl="2" indent="-180000" algn="l" defTabSz="180000" rtl="0" eaLnBrk="1" fontAlgn="auto" latinLnBrk="0" hangingPunct="1">
                        <a:lnSpc>
                          <a:spcPct val="113000"/>
                        </a:lnSpc>
                        <a:spcBef>
                          <a:spcPts val="0"/>
                        </a:spcBef>
                        <a:spcAft>
                          <a:spcPts val="239"/>
                        </a:spcAft>
                        <a:buClr>
                          <a:schemeClr val="bg2"/>
                        </a:buClr>
                        <a:buSzTx/>
                        <a:buFont typeface="Arial" panose="020B0604020202020204" pitchFamily="34" charset="0"/>
                        <a:buChar char="—"/>
                        <a:tabLst/>
                        <a:defRPr/>
                      </a:pPr>
                      <a:r>
                        <a:rPr lang="en-AU" sz="750" kern="1200" spc="-7" baseline="0">
                          <a:solidFill>
                            <a:schemeClr val="tx1">
                              <a:lumMod val="75000"/>
                              <a:lumOff val="25000"/>
                            </a:schemeClr>
                          </a:solidFill>
                          <a:latin typeface="+mn-lt"/>
                          <a:ea typeface="+mn-ea"/>
                          <a:cs typeface="+mn-cs"/>
                        </a:rPr>
                        <a:t>Obtain a detailed listing of all Journal Entries recorded by the School in the year, whether prepared by the School or an external service provider.</a:t>
                      </a:r>
                    </a:p>
                    <a:p>
                      <a:pPr marL="180000" marR="0" lvl="2" indent="-180000" algn="l" defTabSz="180000" rtl="0" eaLnBrk="1" fontAlgn="auto" latinLnBrk="0" hangingPunct="1">
                        <a:lnSpc>
                          <a:spcPct val="113000"/>
                        </a:lnSpc>
                        <a:spcBef>
                          <a:spcPts val="0"/>
                        </a:spcBef>
                        <a:spcAft>
                          <a:spcPts val="239"/>
                        </a:spcAft>
                        <a:buClr>
                          <a:schemeClr val="bg2"/>
                        </a:buClr>
                        <a:buSzTx/>
                        <a:buFont typeface="Arial" panose="020B0604020202020204" pitchFamily="34" charset="0"/>
                        <a:buChar char="—"/>
                        <a:tabLst/>
                        <a:defRPr/>
                      </a:pPr>
                      <a:r>
                        <a:rPr lang="en-AU" sz="750" kern="1200" spc="-7" baseline="0">
                          <a:solidFill>
                            <a:schemeClr val="tx1">
                              <a:lumMod val="75000"/>
                              <a:lumOff val="25000"/>
                            </a:schemeClr>
                          </a:solidFill>
                          <a:latin typeface="+mn-lt"/>
                          <a:ea typeface="+mn-ea"/>
                          <a:cs typeface="+mn-cs"/>
                        </a:rPr>
                        <a:t>Testing the list for completeness.</a:t>
                      </a:r>
                    </a:p>
                    <a:p>
                      <a:pPr marL="180000" marR="0" lvl="2" indent="-180000" algn="l" defTabSz="180000" rtl="0" eaLnBrk="1" fontAlgn="auto" latinLnBrk="0" hangingPunct="1">
                        <a:lnSpc>
                          <a:spcPct val="113000"/>
                        </a:lnSpc>
                        <a:spcBef>
                          <a:spcPts val="0"/>
                        </a:spcBef>
                        <a:spcAft>
                          <a:spcPts val="239"/>
                        </a:spcAft>
                        <a:buClr>
                          <a:schemeClr val="bg2"/>
                        </a:buClr>
                        <a:buSzTx/>
                        <a:buFont typeface="Arial" panose="020B0604020202020204" pitchFamily="34" charset="0"/>
                        <a:buChar char="—"/>
                        <a:tabLst/>
                        <a:defRPr/>
                      </a:pPr>
                      <a:r>
                        <a:rPr lang="en-AU" sz="750" kern="1200" spc="-7" baseline="0">
                          <a:solidFill>
                            <a:schemeClr val="tx1">
                              <a:lumMod val="75000"/>
                              <a:lumOff val="25000"/>
                            </a:schemeClr>
                          </a:solidFill>
                          <a:latin typeface="+mn-lt"/>
                          <a:ea typeface="+mn-ea"/>
                          <a:cs typeface="+mn-cs"/>
                        </a:rPr>
                        <a:t>Reviewing the School’s system of internal controls surrounding the Journal Entry process.</a:t>
                      </a:r>
                    </a:p>
                    <a:p>
                      <a:pPr marL="180000" marR="0" lvl="2" indent="-180000" algn="l" defTabSz="180000" rtl="0" eaLnBrk="1" fontAlgn="auto" latinLnBrk="0" hangingPunct="1">
                        <a:lnSpc>
                          <a:spcPct val="113000"/>
                        </a:lnSpc>
                        <a:spcBef>
                          <a:spcPts val="0"/>
                        </a:spcBef>
                        <a:spcAft>
                          <a:spcPts val="239"/>
                        </a:spcAft>
                        <a:buClr>
                          <a:schemeClr val="bg2"/>
                        </a:buClr>
                        <a:buSzTx/>
                        <a:buFont typeface="Arial" panose="020B0604020202020204" pitchFamily="34" charset="0"/>
                        <a:buChar char="—"/>
                        <a:tabLst/>
                        <a:defRPr/>
                      </a:pPr>
                      <a:r>
                        <a:rPr lang="en-AU" sz="750" kern="1200" spc="-7" baseline="0">
                          <a:solidFill>
                            <a:schemeClr val="tx1">
                              <a:lumMod val="75000"/>
                              <a:lumOff val="25000"/>
                            </a:schemeClr>
                          </a:solidFill>
                          <a:latin typeface="+mn-lt"/>
                          <a:ea typeface="+mn-ea"/>
                          <a:cs typeface="+mn-cs"/>
                        </a:rPr>
                        <a:t>Special focus is placed on reviewing journal entries posted at the end of the year.</a:t>
                      </a:r>
                    </a:p>
                    <a:p>
                      <a:pPr marL="180000" marR="0" lvl="2" indent="-180000" algn="l" defTabSz="180000" rtl="0" eaLnBrk="1" fontAlgn="auto" latinLnBrk="0" hangingPunct="1">
                        <a:lnSpc>
                          <a:spcPct val="113000"/>
                        </a:lnSpc>
                        <a:spcBef>
                          <a:spcPts val="0"/>
                        </a:spcBef>
                        <a:spcAft>
                          <a:spcPts val="239"/>
                        </a:spcAft>
                        <a:buClr>
                          <a:schemeClr val="bg2"/>
                        </a:buClr>
                        <a:buSzTx/>
                        <a:buFont typeface="Arial" panose="020B0604020202020204" pitchFamily="34" charset="0"/>
                        <a:buChar char="—"/>
                        <a:tabLst/>
                        <a:defRPr/>
                      </a:pPr>
                      <a:r>
                        <a:rPr lang="en-AU" sz="750" kern="1200" spc="-7" baseline="0">
                          <a:solidFill>
                            <a:schemeClr val="tx1">
                              <a:lumMod val="75000"/>
                              <a:lumOff val="25000"/>
                            </a:schemeClr>
                          </a:solidFill>
                          <a:latin typeface="+mn-lt"/>
                          <a:ea typeface="+mn-ea"/>
                          <a:cs typeface="+mn-cs"/>
                        </a:rPr>
                        <a:t>Detailed testing of any journals that we consider to be large, unusual, non-recurring or outside the School’s normal operations.</a:t>
                      </a:r>
                    </a:p>
                    <a:p>
                      <a:pPr marL="180000" marR="0" lvl="2" indent="-180000" algn="l" defTabSz="180000" rtl="0" eaLnBrk="1" fontAlgn="auto" latinLnBrk="0" hangingPunct="1">
                        <a:lnSpc>
                          <a:spcPct val="113000"/>
                        </a:lnSpc>
                        <a:spcBef>
                          <a:spcPts val="0"/>
                        </a:spcBef>
                        <a:spcAft>
                          <a:spcPts val="239"/>
                        </a:spcAft>
                        <a:buClr>
                          <a:schemeClr val="bg2"/>
                        </a:buClr>
                        <a:buSzTx/>
                        <a:buFont typeface="Arial" panose="020B0604020202020204" pitchFamily="34" charset="0"/>
                        <a:buChar char="—"/>
                        <a:tabLst/>
                        <a:defRPr/>
                      </a:pPr>
                      <a:r>
                        <a:rPr lang="en-AU" sz="750" kern="1200" spc="-7" baseline="0">
                          <a:solidFill>
                            <a:schemeClr val="tx1">
                              <a:lumMod val="75000"/>
                              <a:lumOff val="25000"/>
                            </a:schemeClr>
                          </a:solidFill>
                          <a:latin typeface="+mn-lt"/>
                          <a:ea typeface="+mn-ea"/>
                          <a:cs typeface="+mn-cs"/>
                        </a:rPr>
                        <a:t>Examining underlying supporting documentation to Journal Entries. </a:t>
                      </a:r>
                    </a:p>
                  </a:txBody>
                  <a:tcPr marL="72000" marR="72000" marT="72000" marB="17145">
                    <a:solidFill>
                      <a:schemeClr val="bg1">
                        <a:lumMod val="95000"/>
                      </a:schemeClr>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AU" sz="7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marL="34290" marR="34290" marT="17145" marB="17145">
                    <a:solidFill>
                      <a:schemeClr val="bg1">
                        <a:lumMod val="95000"/>
                      </a:schemeClr>
                    </a:solidFill>
                  </a:tcPr>
                </a:tc>
                <a:tc>
                  <a:txBody>
                    <a:bodyPr/>
                    <a:lstStyle/>
                    <a:p>
                      <a:pPr lvl="0"/>
                      <a:r>
                        <a:rPr lang="en-NZ" sz="750" kern="1200" dirty="0">
                          <a:solidFill>
                            <a:schemeClr val="tx1">
                              <a:lumMod val="75000"/>
                              <a:lumOff val="25000"/>
                            </a:schemeClr>
                          </a:solidFill>
                          <a:effectLst/>
                          <a:latin typeface="+mn-lt"/>
                          <a:ea typeface="+mn-ea"/>
                          <a:cs typeface="+mn-cs"/>
                        </a:rPr>
                        <a:t>We did not have any audit adjustments arising from our testing of Journal Entries. </a:t>
                      </a:r>
                    </a:p>
                    <a:p>
                      <a:pPr lvl="0"/>
                      <a:endParaRPr lang="en-NZ" sz="750" kern="1200" dirty="0">
                        <a:solidFill>
                          <a:schemeClr val="tx1">
                            <a:lumMod val="75000"/>
                            <a:lumOff val="25000"/>
                          </a:schemeClr>
                        </a:solidFill>
                        <a:effectLst/>
                        <a:latin typeface="+mn-lt"/>
                        <a:ea typeface="+mn-ea"/>
                        <a:cs typeface="+mn-cs"/>
                      </a:endParaRPr>
                    </a:p>
                    <a:p>
                      <a:pPr lvl="0"/>
                      <a:r>
                        <a:rPr lang="en-US" sz="750" kern="1200" dirty="0">
                          <a:solidFill>
                            <a:schemeClr val="tx1">
                              <a:lumMod val="75000"/>
                              <a:lumOff val="25000"/>
                            </a:schemeClr>
                          </a:solidFill>
                          <a:effectLst/>
                          <a:latin typeface="+mn-lt"/>
                          <a:ea typeface="+mn-ea"/>
                          <a:cs typeface="+mn-cs"/>
                        </a:rPr>
                        <a:t>We have identified no material deficiencies in the School's system of internal controls surrounding Journal entries. The School should be aware that Journal Entries can easily be subject to fraud and errors.</a:t>
                      </a:r>
                      <a:endParaRPr lang="en-NZ" sz="750" kern="1200" dirty="0">
                        <a:solidFill>
                          <a:schemeClr val="tx1">
                            <a:lumMod val="75000"/>
                            <a:lumOff val="25000"/>
                          </a:schemeClr>
                        </a:solidFill>
                        <a:effectLst/>
                        <a:latin typeface="+mn-lt"/>
                        <a:ea typeface="+mn-ea"/>
                        <a:cs typeface="+mn-cs"/>
                      </a:endParaRPr>
                    </a:p>
                    <a:p>
                      <a:pPr lvl="0"/>
                      <a:endParaRPr lang="en-NZ" sz="750" kern="1200" dirty="0">
                        <a:solidFill>
                          <a:schemeClr val="tx1">
                            <a:lumMod val="75000"/>
                            <a:lumOff val="25000"/>
                          </a:schemeClr>
                        </a:solidFill>
                        <a:effectLst/>
                        <a:highlight>
                          <a:srgbClr val="FFFF00"/>
                        </a:highlight>
                        <a:latin typeface="+mn-lt"/>
                        <a:ea typeface="+mn-ea"/>
                        <a:cs typeface="+mn-cs"/>
                      </a:endParaRPr>
                    </a:p>
                  </a:txBody>
                  <a:tcPr marL="34290" marR="34290" marT="72000" marB="17145">
                    <a:solidFill>
                      <a:schemeClr val="bg1">
                        <a:lumMod val="95000"/>
                      </a:schemeClr>
                    </a:solidFill>
                  </a:tcPr>
                </a:tc>
                <a:extLst>
                  <a:ext uri="{0D108BD9-81ED-4DB2-BD59-A6C34878D82A}">
                    <a16:rowId xmlns:a16="http://schemas.microsoft.com/office/drawing/2014/main" val="1021210677"/>
                  </a:ext>
                </a:extLst>
              </a:tr>
            </a:tbl>
          </a:graphicData>
        </a:graphic>
      </p:graphicFrame>
      <p:sp>
        <p:nvSpPr>
          <p:cNvPr id="7" name="Rectangle 6">
            <a:extLst>
              <a:ext uri="{FF2B5EF4-FFF2-40B4-BE49-F238E27FC236}">
                <a16:creationId xmlns:a16="http://schemas.microsoft.com/office/drawing/2014/main" id="{DCA242E0-989E-2372-B76C-82873F045F0C}"/>
              </a:ext>
            </a:extLst>
          </p:cNvPr>
          <p:cNvSpPr/>
          <p:nvPr/>
        </p:nvSpPr>
        <p:spPr>
          <a:xfrm>
            <a:off x="393750" y="921025"/>
            <a:ext cx="2531462" cy="230832"/>
          </a:xfrm>
          <a:prstGeom prst="rect">
            <a:avLst/>
          </a:prstGeom>
        </p:spPr>
        <p:txBody>
          <a:bodyPr wrap="none">
            <a:spAutoFit/>
          </a:bodyPr>
          <a:lstStyle/>
          <a:p>
            <a:pPr>
              <a:spcBef>
                <a:spcPts val="113"/>
              </a:spcBef>
              <a:spcAft>
                <a:spcPts val="113"/>
              </a:spcAft>
            </a:pPr>
            <a:r>
              <a:rPr lang="en-US" sz="900" b="1" cap="all">
                <a:solidFill>
                  <a:schemeClr val="bg2"/>
                </a:solidFill>
                <a:latin typeface="Arial" panose="020B0604020202020204" pitchFamily="34" charset="0"/>
                <a:cs typeface="Arial" panose="020B0604020202020204" pitchFamily="34" charset="0"/>
              </a:rPr>
              <a:t>Management override of controls</a:t>
            </a:r>
          </a:p>
        </p:txBody>
      </p:sp>
      <p:grpSp>
        <p:nvGrpSpPr>
          <p:cNvPr id="25" name="Group 24">
            <a:extLst>
              <a:ext uri="{FF2B5EF4-FFF2-40B4-BE49-F238E27FC236}">
                <a16:creationId xmlns:a16="http://schemas.microsoft.com/office/drawing/2014/main" id="{EE45F36D-2148-1D49-DA9E-8E6CCC17888A}"/>
              </a:ext>
            </a:extLst>
          </p:cNvPr>
          <p:cNvGrpSpPr/>
          <p:nvPr/>
        </p:nvGrpSpPr>
        <p:grpSpPr>
          <a:xfrm>
            <a:off x="3462511" y="2314105"/>
            <a:ext cx="2350691" cy="912180"/>
            <a:chOff x="5595560" y="917497"/>
            <a:chExt cx="2350691" cy="912180"/>
          </a:xfrm>
        </p:grpSpPr>
        <p:sp>
          <p:nvSpPr>
            <p:cNvPr id="26" name="TextBox 25">
              <a:extLst>
                <a:ext uri="{FF2B5EF4-FFF2-40B4-BE49-F238E27FC236}">
                  <a16:creationId xmlns:a16="http://schemas.microsoft.com/office/drawing/2014/main" id="{1922B2C7-46F8-A001-2A67-2007EEAB8CD1}"/>
                </a:ext>
              </a:extLst>
            </p:cNvPr>
            <p:cNvSpPr txBox="1"/>
            <p:nvPr/>
          </p:nvSpPr>
          <p:spPr>
            <a:xfrm>
              <a:off x="5595560" y="1235088"/>
              <a:ext cx="867335" cy="276999"/>
            </a:xfrm>
            <a:prstGeom prst="rect">
              <a:avLst/>
            </a:prstGeom>
            <a:noFill/>
          </p:spPr>
          <p:txBody>
            <a:bodyPr wrap="square" rtlCol="0">
              <a:spAutoFit/>
            </a:bodyPr>
            <a:lstStyle/>
            <a:p>
              <a:r>
                <a:rPr lang="en-US" sz="600" b="1">
                  <a:solidFill>
                    <a:schemeClr val="tx1">
                      <a:lumMod val="75000"/>
                      <a:lumOff val="25000"/>
                    </a:schemeClr>
                  </a:solidFill>
                  <a:latin typeface="Arial" panose="020B0604020202020204" pitchFamily="34" charset="0"/>
                  <a:cs typeface="Arial" panose="020B0604020202020204" pitchFamily="34" charset="0"/>
                </a:rPr>
                <a:t>Purely Substantive</a:t>
              </a:r>
              <a:endParaRPr lang="en-AU" sz="600" b="1">
                <a:solidFill>
                  <a:schemeClr val="tx1">
                    <a:lumMod val="75000"/>
                    <a:lumOff val="2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CC11465-AFB4-81E5-754A-C4FA4AB80852}"/>
                </a:ext>
              </a:extLst>
            </p:cNvPr>
            <p:cNvSpPr txBox="1"/>
            <p:nvPr/>
          </p:nvSpPr>
          <p:spPr>
            <a:xfrm>
              <a:off x="7111946" y="1235088"/>
              <a:ext cx="834305" cy="276999"/>
            </a:xfrm>
            <a:prstGeom prst="rect">
              <a:avLst/>
            </a:prstGeom>
            <a:noFill/>
          </p:spPr>
          <p:txBody>
            <a:bodyPr wrap="square" rtlCol="0">
              <a:spAutoFit/>
            </a:bodyPr>
            <a:lstStyle/>
            <a:p>
              <a:r>
                <a:rPr lang="en-US" sz="600" b="1">
                  <a:solidFill>
                    <a:schemeClr val="tx1">
                      <a:lumMod val="75000"/>
                      <a:lumOff val="25000"/>
                    </a:schemeClr>
                  </a:solidFill>
                  <a:latin typeface="Arial" panose="020B0604020202020204" pitchFamily="34" charset="0"/>
                  <a:cs typeface="Arial" panose="020B0604020202020204" pitchFamily="34" charset="0"/>
                </a:rPr>
                <a:t>Purely </a:t>
              </a:r>
              <a:br>
                <a:rPr lang="en-US" sz="600" b="1">
                  <a:solidFill>
                    <a:schemeClr val="tx1">
                      <a:lumMod val="75000"/>
                      <a:lumOff val="25000"/>
                    </a:schemeClr>
                  </a:solidFill>
                  <a:latin typeface="Arial" panose="020B0604020202020204" pitchFamily="34" charset="0"/>
                  <a:cs typeface="Arial" panose="020B0604020202020204" pitchFamily="34" charset="0"/>
                </a:rPr>
              </a:br>
              <a:r>
                <a:rPr lang="en-US" sz="600" b="1">
                  <a:solidFill>
                    <a:schemeClr val="tx1">
                      <a:lumMod val="75000"/>
                      <a:lumOff val="25000"/>
                    </a:schemeClr>
                  </a:solidFill>
                  <a:latin typeface="Arial" panose="020B0604020202020204" pitchFamily="34" charset="0"/>
                  <a:cs typeface="Arial" panose="020B0604020202020204" pitchFamily="34" charset="0"/>
                </a:rPr>
                <a:t>Control</a:t>
              </a:r>
              <a:endParaRPr lang="en-AU" sz="600" b="1">
                <a:solidFill>
                  <a:schemeClr val="tx1">
                    <a:lumMod val="75000"/>
                    <a:lumOff val="25000"/>
                  </a:schemeClr>
                </a:solidFill>
                <a:latin typeface="Arial" panose="020B0604020202020204" pitchFamily="34" charset="0"/>
                <a:cs typeface="Arial" panose="020B0604020202020204" pitchFamily="34" charset="0"/>
              </a:endParaRPr>
            </a:p>
          </p:txBody>
        </p:sp>
        <p:pic>
          <p:nvPicPr>
            <p:cNvPr id="28" name="Graphic 27" descr="Speedometer Low with solid fill">
              <a:extLst>
                <a:ext uri="{FF2B5EF4-FFF2-40B4-BE49-F238E27FC236}">
                  <a16:creationId xmlns:a16="http://schemas.microsoft.com/office/drawing/2014/main" id="{B5FFCC79-5BBB-3377-42DF-F31B25D8F6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6352" y="917497"/>
              <a:ext cx="912180" cy="912180"/>
            </a:xfrm>
            <a:prstGeom prst="rect">
              <a:avLst/>
            </a:prstGeom>
          </p:spPr>
        </p:pic>
      </p:grpSp>
      <p:pic>
        <p:nvPicPr>
          <p:cNvPr id="11" name="Graphic 10" descr="Circles with lines with solid fill">
            <a:extLst>
              <a:ext uri="{FF2B5EF4-FFF2-40B4-BE49-F238E27FC236}">
                <a16:creationId xmlns:a16="http://schemas.microsoft.com/office/drawing/2014/main" id="{D8F5B44A-700D-9663-745C-E9B29475CC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2955" y="2125862"/>
            <a:ext cx="253100" cy="253098"/>
          </a:xfrm>
          <a:prstGeom prst="rect">
            <a:avLst/>
          </a:prstGeom>
        </p:spPr>
      </p:pic>
      <p:pic>
        <p:nvPicPr>
          <p:cNvPr id="12" name="Graphic 11" descr="Completed with solid fill">
            <a:extLst>
              <a:ext uri="{FF2B5EF4-FFF2-40B4-BE49-F238E27FC236}">
                <a16:creationId xmlns:a16="http://schemas.microsoft.com/office/drawing/2014/main" id="{7312E34A-9AB7-D463-F5F0-B08A4746EC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14830" y="2099304"/>
            <a:ext cx="315327" cy="315327"/>
          </a:xfrm>
          <a:prstGeom prst="rect">
            <a:avLst/>
          </a:prstGeom>
        </p:spPr>
      </p:pic>
    </p:spTree>
    <p:extLst>
      <p:ext uri="{BB962C8B-B14F-4D97-AF65-F5344CB8AC3E}">
        <p14:creationId xmlns:p14="http://schemas.microsoft.com/office/powerpoint/2010/main" val="222286176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628FC-D0F0-3DE3-DBA6-542FC5C16382}"/>
              </a:ext>
            </a:extLst>
          </p:cNvPr>
          <p:cNvSpPr>
            <a:spLocks noGrp="1"/>
          </p:cNvSpPr>
          <p:nvPr>
            <p:ph type="title"/>
          </p:nvPr>
        </p:nvSpPr>
        <p:spPr/>
        <p:txBody>
          <a:bodyPr/>
          <a:lstStyle/>
          <a:p>
            <a:r>
              <a:rPr lang="en-AU"/>
              <a:t>Focus areas</a:t>
            </a:r>
          </a:p>
        </p:txBody>
      </p:sp>
      <p:graphicFrame>
        <p:nvGraphicFramePr>
          <p:cNvPr id="5" name="Table 3">
            <a:extLst>
              <a:ext uri="{FF2B5EF4-FFF2-40B4-BE49-F238E27FC236}">
                <a16:creationId xmlns:a16="http://schemas.microsoft.com/office/drawing/2014/main" id="{70C7E8E0-5333-BBAF-A467-A57F7117382D}"/>
              </a:ext>
            </a:extLst>
          </p:cNvPr>
          <p:cNvGraphicFramePr>
            <a:graphicFrameLocks noGrp="1"/>
          </p:cNvGraphicFramePr>
          <p:nvPr>
            <p:extLst>
              <p:ext uri="{D42A27DB-BD31-4B8C-83A1-F6EECF244321}">
                <p14:modId xmlns:p14="http://schemas.microsoft.com/office/powerpoint/2010/main" val="703900977"/>
              </p:ext>
            </p:extLst>
          </p:nvPr>
        </p:nvGraphicFramePr>
        <p:xfrm>
          <a:off x="485774" y="1196527"/>
          <a:ext cx="8305801" cy="726397"/>
        </p:xfrm>
        <a:graphic>
          <a:graphicData uri="http://schemas.openxmlformats.org/drawingml/2006/table">
            <a:tbl>
              <a:tblPr firstRow="1" bandRow="1">
                <a:tableStyleId>{69012ECD-51FC-41F1-AA8D-1B2483CD663E}</a:tableStyleId>
              </a:tblPr>
              <a:tblGrid>
                <a:gridCol w="8305801">
                  <a:extLst>
                    <a:ext uri="{9D8B030D-6E8A-4147-A177-3AD203B41FA5}">
                      <a16:colId xmlns:a16="http://schemas.microsoft.com/office/drawing/2014/main" val="943852521"/>
                    </a:ext>
                  </a:extLst>
                </a:gridCol>
              </a:tblGrid>
              <a:tr h="216637">
                <a:tc>
                  <a:txBody>
                    <a:bodyPr/>
                    <a:lstStyle/>
                    <a:p>
                      <a:pPr marL="0" algn="l" defTabSz="1828800" rtl="0" eaLnBrk="1" latinLnBrk="0" hangingPunct="1"/>
                      <a:r>
                        <a:rPr lang="en-US" sz="800" b="1" kern="1200">
                          <a:solidFill>
                            <a:schemeClr val="bg1"/>
                          </a:solidFill>
                          <a:latin typeface="Arial" panose="020B0604020202020204" pitchFamily="34" charset="0"/>
                          <a:ea typeface="+mn-ea"/>
                          <a:cs typeface="Arial" panose="020B0604020202020204" pitchFamily="34" charset="0"/>
                        </a:rPr>
                        <a:t>Description of risk</a:t>
                      </a:r>
                      <a:endParaRPr lang="en-AU" sz="800" b="1" kern="1200">
                        <a:solidFill>
                          <a:schemeClr val="bg1"/>
                        </a:solidFill>
                        <a:latin typeface="Arial" panose="020B0604020202020204" pitchFamily="34" charset="0"/>
                        <a:ea typeface="+mn-ea"/>
                        <a:cs typeface="Arial" panose="020B0604020202020204" pitchFamily="34" charset="0"/>
                      </a:endParaRPr>
                    </a:p>
                  </a:txBody>
                  <a:tcPr marL="34290" marR="34290" marT="36000" marB="17145"/>
                </a:tc>
                <a:extLst>
                  <a:ext uri="{0D108BD9-81ED-4DB2-BD59-A6C34878D82A}">
                    <a16:rowId xmlns:a16="http://schemas.microsoft.com/office/drawing/2014/main" val="3580555924"/>
                  </a:ext>
                </a:extLst>
              </a:tr>
              <a:tr h="270619">
                <a:tc>
                  <a:txBody>
                    <a:bodyPr/>
                    <a:lstStyle/>
                    <a:p>
                      <a:r>
                        <a:rPr lang="en-NZ" sz="800" kern="1200">
                          <a:solidFill>
                            <a:schemeClr val="tx1">
                              <a:lumMod val="75000"/>
                              <a:lumOff val="25000"/>
                            </a:schemeClr>
                          </a:solidFill>
                          <a:effectLst/>
                          <a:latin typeface="+mn-lt"/>
                          <a:ea typeface="+mn-ea"/>
                          <a:cs typeface="+mn-cs"/>
                        </a:rPr>
                        <a:t>It is the obligation of the Board Members to ensure that management have established appropriate systems of internal controls to ensure the </a:t>
                      </a:r>
                      <a:r>
                        <a:rPr lang="en-NZ" sz="800" u="sng" kern="1200">
                          <a:solidFill>
                            <a:schemeClr val="tx1">
                              <a:lumMod val="75000"/>
                              <a:lumOff val="25000"/>
                            </a:schemeClr>
                          </a:solidFill>
                          <a:effectLst/>
                          <a:latin typeface="+mn-lt"/>
                          <a:ea typeface="+mn-ea"/>
                          <a:cs typeface="+mn-cs"/>
                        </a:rPr>
                        <a:t>completeness</a:t>
                      </a:r>
                      <a:r>
                        <a:rPr lang="en-NZ" sz="800" kern="1200">
                          <a:solidFill>
                            <a:schemeClr val="tx1">
                              <a:lumMod val="75000"/>
                              <a:lumOff val="25000"/>
                            </a:schemeClr>
                          </a:solidFill>
                          <a:effectLst/>
                          <a:latin typeface="+mn-lt"/>
                          <a:ea typeface="+mn-ea"/>
                          <a:cs typeface="+mn-cs"/>
                        </a:rPr>
                        <a:t> of all income – regardless of source. This means that all funds due to, and paid to, the School are correctly and appropriately banked in the School’s bank accounts and appropriately recorded. We consider that the risk for Schools relates to non-MOE items such as School donations, activity fees (if School did not opt into the Donation Scheme) and fundraising activities.</a:t>
                      </a:r>
                    </a:p>
                  </a:txBody>
                  <a:tcPr marL="34290" marR="34290" marT="72000" marB="72000">
                    <a:solidFill>
                      <a:schemeClr val="bg1">
                        <a:lumMod val="95000"/>
                      </a:schemeClr>
                    </a:solidFill>
                  </a:tcPr>
                </a:tc>
                <a:extLst>
                  <a:ext uri="{0D108BD9-81ED-4DB2-BD59-A6C34878D82A}">
                    <a16:rowId xmlns:a16="http://schemas.microsoft.com/office/drawing/2014/main" val="1021210677"/>
                  </a:ext>
                </a:extLst>
              </a:tr>
            </a:tbl>
          </a:graphicData>
        </a:graphic>
      </p:graphicFrame>
      <p:graphicFrame>
        <p:nvGraphicFramePr>
          <p:cNvPr id="6" name="Table 3">
            <a:extLst>
              <a:ext uri="{FF2B5EF4-FFF2-40B4-BE49-F238E27FC236}">
                <a16:creationId xmlns:a16="http://schemas.microsoft.com/office/drawing/2014/main" id="{6A06502B-C3FF-4F94-6CBE-320764AFD701}"/>
              </a:ext>
            </a:extLst>
          </p:cNvPr>
          <p:cNvGraphicFramePr>
            <a:graphicFrameLocks noGrp="1"/>
          </p:cNvGraphicFramePr>
          <p:nvPr>
            <p:extLst>
              <p:ext uri="{D42A27DB-BD31-4B8C-83A1-F6EECF244321}">
                <p14:modId xmlns:p14="http://schemas.microsoft.com/office/powerpoint/2010/main" val="1770751631"/>
              </p:ext>
            </p:extLst>
          </p:nvPr>
        </p:nvGraphicFramePr>
        <p:xfrm>
          <a:off x="485773" y="2007420"/>
          <a:ext cx="8305801" cy="1849457"/>
        </p:xfrm>
        <a:graphic>
          <a:graphicData uri="http://schemas.openxmlformats.org/drawingml/2006/table">
            <a:tbl>
              <a:tblPr firstRow="1" bandRow="1">
                <a:tableStyleId>{69012ECD-51FC-41F1-AA8D-1B2483CD663E}</a:tableStyleId>
              </a:tblPr>
              <a:tblGrid>
                <a:gridCol w="2662443">
                  <a:extLst>
                    <a:ext uri="{9D8B030D-6E8A-4147-A177-3AD203B41FA5}">
                      <a16:colId xmlns:a16="http://schemas.microsoft.com/office/drawing/2014/main" val="2662408266"/>
                    </a:ext>
                  </a:extLst>
                </a:gridCol>
                <a:gridCol w="2662443">
                  <a:extLst>
                    <a:ext uri="{9D8B030D-6E8A-4147-A177-3AD203B41FA5}">
                      <a16:colId xmlns:a16="http://schemas.microsoft.com/office/drawing/2014/main" val="2747332676"/>
                    </a:ext>
                  </a:extLst>
                </a:gridCol>
                <a:gridCol w="2980915">
                  <a:extLst>
                    <a:ext uri="{9D8B030D-6E8A-4147-A177-3AD203B41FA5}">
                      <a16:colId xmlns:a16="http://schemas.microsoft.com/office/drawing/2014/main" val="1782897531"/>
                    </a:ext>
                  </a:extLst>
                </a:gridCol>
              </a:tblGrid>
              <a:tr h="230089">
                <a:tc>
                  <a:txBody>
                    <a:bodyPr/>
                    <a:lstStyle/>
                    <a:p>
                      <a:pPr marL="0" algn="l" defTabSz="1828800" rtl="0" eaLnBrk="1" latinLnBrk="0" hangingPunct="1"/>
                      <a:r>
                        <a:rPr lang="en-US" sz="800" b="1" kern="1200">
                          <a:solidFill>
                            <a:schemeClr val="bg1"/>
                          </a:solidFill>
                        </a:rPr>
                        <a:t>          Audit procedures </a:t>
                      </a:r>
                      <a:endParaRPr lang="en-AU" sz="800" b="1" kern="1200">
                        <a:solidFill>
                          <a:schemeClr val="bg1"/>
                        </a:solidFill>
                        <a:latin typeface="Arial" panose="020B0604020202020204" pitchFamily="34" charset="0"/>
                        <a:ea typeface="+mn-ea"/>
                        <a:cs typeface="Arial" panose="020B0604020202020204" pitchFamily="34" charset="0"/>
                      </a:endParaRPr>
                    </a:p>
                  </a:txBody>
                  <a:tcPr marL="34290" marR="34290" marT="36000" marB="36000" anchor="ctr"/>
                </a:tc>
                <a:tc>
                  <a:txBody>
                    <a:bodyPr/>
                    <a:lstStyle/>
                    <a:p>
                      <a:pPr marL="0" algn="l" defTabSz="1828800" rtl="0" eaLnBrk="1" latinLnBrk="0" hangingPunct="1"/>
                      <a:r>
                        <a:rPr lang="en-US" sz="800" b="1" kern="1200">
                          <a:solidFill>
                            <a:schemeClr val="bg1"/>
                          </a:solidFill>
                        </a:rPr>
                        <a:t>Testing approach </a:t>
                      </a:r>
                      <a:endParaRPr lang="en-AU" sz="800" b="1" kern="1200">
                        <a:solidFill>
                          <a:schemeClr val="bg1"/>
                        </a:solidFill>
                        <a:latin typeface="Arial" panose="020B0604020202020204" pitchFamily="34" charset="0"/>
                        <a:ea typeface="+mn-ea"/>
                        <a:cs typeface="Arial" panose="020B0604020202020204" pitchFamily="34" charset="0"/>
                      </a:endParaRPr>
                    </a:p>
                  </a:txBody>
                  <a:tcPr marL="34290" marR="34290" marT="0" marB="0" anchor="ctr"/>
                </a:tc>
                <a:tc>
                  <a:txBody>
                    <a:bodyPr/>
                    <a:lstStyle/>
                    <a:p>
                      <a:pPr marL="0" algn="l" defTabSz="1828800" rtl="0" eaLnBrk="1" latinLnBrk="0" hangingPunct="1"/>
                      <a:r>
                        <a:rPr lang="en-US" sz="800" b="1" kern="1200">
                          <a:solidFill>
                            <a:schemeClr val="bg1"/>
                          </a:solidFill>
                        </a:rPr>
                        <a:t>           Summary of results </a:t>
                      </a:r>
                      <a:endParaRPr lang="en-AU" sz="800" b="1" kern="1200">
                        <a:solidFill>
                          <a:schemeClr val="bg1"/>
                        </a:solidFill>
                        <a:latin typeface="Arial" panose="020B0604020202020204" pitchFamily="34" charset="0"/>
                        <a:ea typeface="+mn-ea"/>
                        <a:cs typeface="Arial" panose="020B0604020202020204" pitchFamily="34" charset="0"/>
                      </a:endParaRPr>
                    </a:p>
                  </a:txBody>
                  <a:tcPr marL="34290" marR="34290" marT="17145" marB="0" anchor="ctr"/>
                </a:tc>
                <a:extLst>
                  <a:ext uri="{0D108BD9-81ED-4DB2-BD59-A6C34878D82A}">
                    <a16:rowId xmlns:a16="http://schemas.microsoft.com/office/drawing/2014/main" val="3580555924"/>
                  </a:ext>
                </a:extLst>
              </a:tr>
              <a:tr h="1160456">
                <a:tc>
                  <a:txBody>
                    <a:bodyPr/>
                    <a:lstStyle/>
                    <a:p>
                      <a:pPr marL="0" marR="0" lvl="0" indent="0" algn="l" defTabSz="312077" rtl="0" eaLnBrk="1" fontAlgn="auto" latinLnBrk="0" hangingPunct="1">
                        <a:lnSpc>
                          <a:spcPct val="100000"/>
                        </a:lnSpc>
                        <a:spcBef>
                          <a:spcPts val="0"/>
                        </a:spcBef>
                        <a:spcAft>
                          <a:spcPts val="0"/>
                        </a:spcAft>
                        <a:buClrTx/>
                        <a:buSzTx/>
                        <a:buFontTx/>
                        <a:buNone/>
                        <a:tabLst/>
                        <a:defRPr/>
                      </a:pPr>
                      <a:r>
                        <a:rPr lang="en-NZ" sz="750" kern="1200">
                          <a:solidFill>
                            <a:schemeClr val="tx1">
                              <a:lumMod val="75000"/>
                              <a:lumOff val="25000"/>
                            </a:schemeClr>
                          </a:solidFill>
                          <a:effectLst/>
                          <a:latin typeface="+mn-lt"/>
                          <a:ea typeface="+mn-ea"/>
                          <a:cs typeface="+mn-cs"/>
                        </a:rPr>
                        <a:t>We perform the following procedures:</a:t>
                      </a:r>
                      <a:endParaRPr lang="en-NZ" sz="750" kern="1200">
                        <a:solidFill>
                          <a:schemeClr val="tx1"/>
                        </a:solidFill>
                        <a:effectLst/>
                        <a:latin typeface="+mn-lt"/>
                        <a:ea typeface="+mn-ea"/>
                        <a:cs typeface="+mn-cs"/>
                      </a:endParaRPr>
                    </a:p>
                    <a:p>
                      <a:pPr marL="180000" marR="0" lvl="2" indent="-180000" algn="l" defTabSz="180000" rtl="0" eaLnBrk="1" fontAlgn="auto" latinLnBrk="0" hangingPunct="1">
                        <a:lnSpc>
                          <a:spcPct val="113000"/>
                        </a:lnSpc>
                        <a:spcBef>
                          <a:spcPts val="0"/>
                        </a:spcBef>
                        <a:spcAft>
                          <a:spcPts val="239"/>
                        </a:spcAft>
                        <a:buClr>
                          <a:schemeClr val="bg2"/>
                        </a:buClr>
                        <a:buSzTx/>
                        <a:buFont typeface="Arial" panose="020B0604020202020204" pitchFamily="34" charset="0"/>
                        <a:buChar char="—"/>
                        <a:tabLst/>
                        <a:defRPr/>
                      </a:pPr>
                      <a:r>
                        <a:rPr lang="en-NZ" sz="750" kern="1200" spc="-7" baseline="0">
                          <a:solidFill>
                            <a:schemeClr val="tx1">
                              <a:lumMod val="75000"/>
                              <a:lumOff val="25000"/>
                            </a:schemeClr>
                          </a:solidFill>
                          <a:latin typeface="+mn-lt"/>
                          <a:ea typeface="+mn-ea"/>
                          <a:cs typeface="+mn-cs"/>
                        </a:rPr>
                        <a:t>Examine the Schools system of internal controls to ensure that all revenue due to the School is appropriately recorded.</a:t>
                      </a:r>
                    </a:p>
                    <a:p>
                      <a:pPr marL="180000" marR="0" lvl="2" indent="-180000" algn="l" defTabSz="180000" rtl="0" eaLnBrk="1" fontAlgn="auto" latinLnBrk="0" hangingPunct="1">
                        <a:lnSpc>
                          <a:spcPct val="113000"/>
                        </a:lnSpc>
                        <a:spcBef>
                          <a:spcPts val="0"/>
                        </a:spcBef>
                        <a:spcAft>
                          <a:spcPts val="239"/>
                        </a:spcAft>
                        <a:buClr>
                          <a:schemeClr val="bg2"/>
                        </a:buClr>
                        <a:buSzTx/>
                        <a:buFont typeface="Arial" panose="020B0604020202020204" pitchFamily="34" charset="0"/>
                        <a:buChar char="—"/>
                        <a:tabLst/>
                        <a:defRPr/>
                      </a:pPr>
                      <a:r>
                        <a:rPr lang="en-NZ" sz="750" kern="1200" spc="-7" baseline="0">
                          <a:solidFill>
                            <a:schemeClr val="tx1">
                              <a:lumMod val="75000"/>
                              <a:lumOff val="25000"/>
                            </a:schemeClr>
                          </a:solidFill>
                          <a:latin typeface="+mn-lt"/>
                          <a:ea typeface="+mn-ea"/>
                          <a:cs typeface="+mn-cs"/>
                        </a:rPr>
                        <a:t>Audit the systems, processes and policies</a:t>
                      </a:r>
                    </a:p>
                    <a:p>
                      <a:pPr marL="180000" marR="0" lvl="2" indent="-180000" algn="l" defTabSz="180000" rtl="0" eaLnBrk="1" fontAlgn="auto" latinLnBrk="0" hangingPunct="1">
                        <a:lnSpc>
                          <a:spcPct val="113000"/>
                        </a:lnSpc>
                        <a:spcBef>
                          <a:spcPts val="0"/>
                        </a:spcBef>
                        <a:spcAft>
                          <a:spcPts val="239"/>
                        </a:spcAft>
                        <a:buClr>
                          <a:schemeClr val="bg2"/>
                        </a:buClr>
                        <a:buSzTx/>
                        <a:buFont typeface="Arial" panose="020B0604020202020204" pitchFamily="34" charset="0"/>
                        <a:buChar char="—"/>
                        <a:tabLst/>
                        <a:defRPr/>
                      </a:pPr>
                      <a:r>
                        <a:rPr lang="en-NZ" sz="750" kern="1200" spc="-7" baseline="0">
                          <a:solidFill>
                            <a:schemeClr val="tx1">
                              <a:lumMod val="75000"/>
                              <a:lumOff val="25000"/>
                            </a:schemeClr>
                          </a:solidFill>
                          <a:latin typeface="+mn-lt"/>
                          <a:ea typeface="+mn-ea"/>
                          <a:cs typeface="+mn-cs"/>
                        </a:rPr>
                        <a:t>Complete Substantive Analytical Review procedures where applicable. </a:t>
                      </a:r>
                    </a:p>
                    <a:p>
                      <a:pPr marL="180000" marR="0" lvl="2" indent="-180000" algn="l" defTabSz="180000" rtl="0" eaLnBrk="1" fontAlgn="auto" latinLnBrk="0" hangingPunct="1">
                        <a:lnSpc>
                          <a:spcPct val="113000"/>
                        </a:lnSpc>
                        <a:spcBef>
                          <a:spcPts val="0"/>
                        </a:spcBef>
                        <a:spcAft>
                          <a:spcPts val="239"/>
                        </a:spcAft>
                        <a:buClr>
                          <a:schemeClr val="bg2"/>
                        </a:buClr>
                        <a:buSzTx/>
                        <a:buFont typeface="Arial" panose="020B0604020202020204" pitchFamily="34" charset="0"/>
                        <a:buChar char="—"/>
                        <a:tabLst/>
                        <a:defRPr/>
                      </a:pPr>
                      <a:r>
                        <a:rPr lang="en-NZ" sz="750" kern="1200" spc="-7" baseline="0">
                          <a:solidFill>
                            <a:schemeClr val="tx1">
                              <a:lumMod val="75000"/>
                              <a:lumOff val="25000"/>
                            </a:schemeClr>
                          </a:solidFill>
                          <a:latin typeface="+mn-lt"/>
                          <a:ea typeface="+mn-ea"/>
                          <a:cs typeface="+mn-cs"/>
                        </a:rPr>
                        <a:t>Testing of reconciliations and other supporting information/documentation maintained by the School. </a:t>
                      </a:r>
                    </a:p>
                    <a:p>
                      <a:pPr marL="180000" marR="0" lvl="2" indent="-180000" algn="l" defTabSz="180000" rtl="0" eaLnBrk="1" fontAlgn="auto" latinLnBrk="0" hangingPunct="1">
                        <a:lnSpc>
                          <a:spcPct val="113000"/>
                        </a:lnSpc>
                        <a:spcBef>
                          <a:spcPts val="0"/>
                        </a:spcBef>
                        <a:spcAft>
                          <a:spcPts val="239"/>
                        </a:spcAft>
                        <a:buClr>
                          <a:schemeClr val="bg2"/>
                        </a:buClr>
                        <a:buSzTx/>
                        <a:buFont typeface="Arial" panose="020B0604020202020204" pitchFamily="34" charset="0"/>
                        <a:buChar char="—"/>
                        <a:tabLst/>
                        <a:defRPr/>
                      </a:pPr>
                      <a:r>
                        <a:rPr lang="en-NZ" sz="750" kern="1200" spc="-7" baseline="0">
                          <a:solidFill>
                            <a:schemeClr val="tx1">
                              <a:lumMod val="75000"/>
                              <a:lumOff val="25000"/>
                            </a:schemeClr>
                          </a:solidFill>
                          <a:latin typeface="+mn-lt"/>
                          <a:ea typeface="+mn-ea"/>
                          <a:cs typeface="+mn-cs"/>
                        </a:rPr>
                        <a:t>Validation of revenue through expense testing.</a:t>
                      </a:r>
                    </a:p>
                    <a:p>
                      <a:pPr marL="0" marR="0" lvl="2" indent="0" algn="l" defTabSz="180000" rtl="0" eaLnBrk="1" fontAlgn="auto" latinLnBrk="0" hangingPunct="1">
                        <a:lnSpc>
                          <a:spcPct val="113000"/>
                        </a:lnSpc>
                        <a:spcBef>
                          <a:spcPts val="0"/>
                        </a:spcBef>
                        <a:spcAft>
                          <a:spcPts val="239"/>
                        </a:spcAft>
                        <a:buClr>
                          <a:schemeClr val="bg2"/>
                        </a:buClr>
                        <a:buSzTx/>
                        <a:buFont typeface="Arial" panose="020B0604020202020204" pitchFamily="34" charset="0"/>
                        <a:buNone/>
                        <a:tabLst/>
                        <a:defRPr/>
                      </a:pPr>
                      <a:endParaRPr lang="en-NZ" sz="800" kern="1200" spc="-7" baseline="0">
                        <a:solidFill>
                          <a:schemeClr val="tx1">
                            <a:lumMod val="75000"/>
                            <a:lumOff val="25000"/>
                          </a:schemeClr>
                        </a:solidFill>
                        <a:latin typeface="+mn-lt"/>
                        <a:ea typeface="+mn-ea"/>
                        <a:cs typeface="+mn-cs"/>
                      </a:endParaRPr>
                    </a:p>
                  </a:txBody>
                  <a:tcPr marL="72000" marR="72000" marT="72000" marB="17145">
                    <a:solidFill>
                      <a:schemeClr val="bg1">
                        <a:lumMod val="95000"/>
                      </a:schemeClr>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AU" sz="75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marL="34290" marR="34290" marT="17145" marB="17145">
                    <a:solidFill>
                      <a:schemeClr val="bg1">
                        <a:lumMod val="95000"/>
                      </a:schemeClr>
                    </a:solidFill>
                  </a:tcPr>
                </a:tc>
                <a:tc>
                  <a:txBody>
                    <a:bodyPr/>
                    <a:lstStyle/>
                    <a:p>
                      <a:pPr lvl="0"/>
                      <a:r>
                        <a:rPr lang="en-NZ" sz="750" kern="1200" dirty="0">
                          <a:solidFill>
                            <a:schemeClr val="tx1"/>
                          </a:solidFill>
                          <a:effectLst/>
                          <a:latin typeface="+mn-lt"/>
                          <a:ea typeface="+mn-ea"/>
                          <a:cs typeface="+mn-cs"/>
                        </a:rPr>
                        <a:t>No audit adjustments were identified as a result of our testing of Locally Raised Funds. </a:t>
                      </a:r>
                    </a:p>
                    <a:p>
                      <a:pPr lvl="0"/>
                      <a:endParaRPr lang="en-NZ" sz="750" kern="1200" dirty="0">
                        <a:solidFill>
                          <a:schemeClr val="tx1"/>
                        </a:solidFill>
                        <a:effectLst/>
                        <a:latin typeface="+mn-lt"/>
                        <a:ea typeface="+mn-ea"/>
                        <a:cs typeface="+mn-cs"/>
                      </a:endParaRPr>
                    </a:p>
                    <a:p>
                      <a:pPr marL="0" marR="0" lvl="0" indent="0" algn="l" defTabSz="312077" rtl="0" eaLnBrk="1" fontAlgn="auto" latinLnBrk="0" hangingPunct="1">
                        <a:lnSpc>
                          <a:spcPct val="100000"/>
                        </a:lnSpc>
                        <a:spcBef>
                          <a:spcPts val="0"/>
                        </a:spcBef>
                        <a:spcAft>
                          <a:spcPts val="0"/>
                        </a:spcAft>
                        <a:buClrTx/>
                        <a:buSzTx/>
                        <a:buFontTx/>
                        <a:buNone/>
                        <a:tabLst/>
                        <a:defRPr/>
                      </a:pPr>
                      <a:r>
                        <a:rPr lang="en-NZ" sz="750" kern="1200" dirty="0">
                          <a:solidFill>
                            <a:schemeClr val="tx1"/>
                          </a:solidFill>
                          <a:effectLst/>
                          <a:latin typeface="+mn-lt"/>
                          <a:ea typeface="+mn-ea"/>
                          <a:cs typeface="+mn-cs"/>
                        </a:rPr>
                        <a:t>No matters were identified in the course of the audit to report to you. </a:t>
                      </a:r>
                    </a:p>
                    <a:p>
                      <a:pPr lvl="0"/>
                      <a:endParaRPr lang="en-NZ" sz="750" kern="1200" dirty="0">
                        <a:solidFill>
                          <a:schemeClr val="tx1"/>
                        </a:solidFill>
                        <a:effectLst/>
                        <a:highlight>
                          <a:srgbClr val="FFFF00"/>
                        </a:highlight>
                        <a:latin typeface="+mn-lt"/>
                        <a:ea typeface="+mn-ea"/>
                        <a:cs typeface="+mn-cs"/>
                      </a:endParaRPr>
                    </a:p>
                    <a:p>
                      <a:endParaRPr lang="en-US" sz="750" kern="1200" dirty="0">
                        <a:solidFill>
                          <a:schemeClr val="tx1">
                            <a:lumMod val="75000"/>
                            <a:lumOff val="25000"/>
                          </a:schemeClr>
                        </a:solidFill>
                      </a:endParaRPr>
                    </a:p>
                    <a:p>
                      <a:endParaRPr lang="en-US" sz="750" kern="1200" dirty="0">
                        <a:solidFill>
                          <a:schemeClr val="tx1">
                            <a:lumMod val="75000"/>
                            <a:lumOff val="25000"/>
                          </a:schemeClr>
                        </a:solidFill>
                      </a:endParaRPr>
                    </a:p>
                  </a:txBody>
                  <a:tcPr marL="34290" marR="34290" marT="72000" marB="17145">
                    <a:solidFill>
                      <a:schemeClr val="bg1">
                        <a:lumMod val="95000"/>
                      </a:schemeClr>
                    </a:solidFill>
                  </a:tcPr>
                </a:tc>
                <a:extLst>
                  <a:ext uri="{0D108BD9-81ED-4DB2-BD59-A6C34878D82A}">
                    <a16:rowId xmlns:a16="http://schemas.microsoft.com/office/drawing/2014/main" val="1021210677"/>
                  </a:ext>
                </a:extLst>
              </a:tr>
            </a:tbl>
          </a:graphicData>
        </a:graphic>
      </p:graphicFrame>
      <p:sp>
        <p:nvSpPr>
          <p:cNvPr id="7" name="Rectangle 6">
            <a:extLst>
              <a:ext uri="{FF2B5EF4-FFF2-40B4-BE49-F238E27FC236}">
                <a16:creationId xmlns:a16="http://schemas.microsoft.com/office/drawing/2014/main" id="{DCA242E0-989E-2372-B76C-82873F045F0C}"/>
              </a:ext>
            </a:extLst>
          </p:cNvPr>
          <p:cNvSpPr/>
          <p:nvPr/>
        </p:nvSpPr>
        <p:spPr>
          <a:xfrm>
            <a:off x="392145" y="924764"/>
            <a:ext cx="2698175" cy="230832"/>
          </a:xfrm>
          <a:prstGeom prst="rect">
            <a:avLst/>
          </a:prstGeom>
        </p:spPr>
        <p:txBody>
          <a:bodyPr wrap="none">
            <a:spAutoFit/>
          </a:bodyPr>
          <a:lstStyle/>
          <a:p>
            <a:pPr>
              <a:spcBef>
                <a:spcPts val="113"/>
              </a:spcBef>
              <a:spcAft>
                <a:spcPts val="113"/>
              </a:spcAft>
            </a:pPr>
            <a:r>
              <a:rPr lang="en-AU" sz="900" b="1" cap="all">
                <a:solidFill>
                  <a:schemeClr val="bg2"/>
                </a:solidFill>
                <a:latin typeface="Arial" panose="020B0604020202020204" pitchFamily="34" charset="0"/>
                <a:cs typeface="Arial" panose="020B0604020202020204" pitchFamily="34" charset="0"/>
              </a:rPr>
              <a:t>Fraud Risk in Revenue (Completeness)</a:t>
            </a:r>
          </a:p>
        </p:txBody>
      </p:sp>
      <p:grpSp>
        <p:nvGrpSpPr>
          <p:cNvPr id="25" name="Group 24">
            <a:extLst>
              <a:ext uri="{FF2B5EF4-FFF2-40B4-BE49-F238E27FC236}">
                <a16:creationId xmlns:a16="http://schemas.microsoft.com/office/drawing/2014/main" id="{EE45F36D-2148-1D49-DA9E-8E6CCC17888A}"/>
              </a:ext>
            </a:extLst>
          </p:cNvPr>
          <p:cNvGrpSpPr/>
          <p:nvPr/>
        </p:nvGrpSpPr>
        <p:grpSpPr>
          <a:xfrm>
            <a:off x="3187554" y="2247347"/>
            <a:ext cx="2350691" cy="912180"/>
            <a:chOff x="5595560" y="917497"/>
            <a:chExt cx="2350691" cy="912180"/>
          </a:xfrm>
        </p:grpSpPr>
        <p:sp>
          <p:nvSpPr>
            <p:cNvPr id="26" name="TextBox 25">
              <a:extLst>
                <a:ext uri="{FF2B5EF4-FFF2-40B4-BE49-F238E27FC236}">
                  <a16:creationId xmlns:a16="http://schemas.microsoft.com/office/drawing/2014/main" id="{1922B2C7-46F8-A001-2A67-2007EEAB8CD1}"/>
                </a:ext>
              </a:extLst>
            </p:cNvPr>
            <p:cNvSpPr txBox="1"/>
            <p:nvPr/>
          </p:nvSpPr>
          <p:spPr>
            <a:xfrm>
              <a:off x="5595560" y="1235088"/>
              <a:ext cx="867335" cy="276999"/>
            </a:xfrm>
            <a:prstGeom prst="rect">
              <a:avLst/>
            </a:prstGeom>
            <a:noFill/>
          </p:spPr>
          <p:txBody>
            <a:bodyPr wrap="square" rtlCol="0">
              <a:spAutoFit/>
            </a:bodyPr>
            <a:lstStyle/>
            <a:p>
              <a:r>
                <a:rPr lang="en-US" sz="600" b="1">
                  <a:solidFill>
                    <a:schemeClr val="tx1">
                      <a:lumMod val="75000"/>
                      <a:lumOff val="25000"/>
                    </a:schemeClr>
                  </a:solidFill>
                  <a:latin typeface="Arial" panose="020B0604020202020204" pitchFamily="34" charset="0"/>
                  <a:cs typeface="Arial" panose="020B0604020202020204" pitchFamily="34" charset="0"/>
                </a:rPr>
                <a:t>Purely Substantive</a:t>
              </a:r>
              <a:endParaRPr lang="en-AU" sz="600" b="1">
                <a:solidFill>
                  <a:schemeClr val="tx1">
                    <a:lumMod val="75000"/>
                    <a:lumOff val="2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CC11465-AFB4-81E5-754A-C4FA4AB80852}"/>
                </a:ext>
              </a:extLst>
            </p:cNvPr>
            <p:cNvSpPr txBox="1"/>
            <p:nvPr/>
          </p:nvSpPr>
          <p:spPr>
            <a:xfrm>
              <a:off x="7111946" y="1235088"/>
              <a:ext cx="834305" cy="276999"/>
            </a:xfrm>
            <a:prstGeom prst="rect">
              <a:avLst/>
            </a:prstGeom>
            <a:noFill/>
          </p:spPr>
          <p:txBody>
            <a:bodyPr wrap="square" rtlCol="0">
              <a:spAutoFit/>
            </a:bodyPr>
            <a:lstStyle/>
            <a:p>
              <a:r>
                <a:rPr lang="en-US" sz="600" b="1">
                  <a:solidFill>
                    <a:schemeClr val="tx1">
                      <a:lumMod val="75000"/>
                      <a:lumOff val="25000"/>
                    </a:schemeClr>
                  </a:solidFill>
                  <a:latin typeface="Arial" panose="020B0604020202020204" pitchFamily="34" charset="0"/>
                  <a:cs typeface="Arial" panose="020B0604020202020204" pitchFamily="34" charset="0"/>
                </a:rPr>
                <a:t>Purely </a:t>
              </a:r>
              <a:br>
                <a:rPr lang="en-US" sz="600" b="1">
                  <a:solidFill>
                    <a:schemeClr val="tx1">
                      <a:lumMod val="75000"/>
                      <a:lumOff val="25000"/>
                    </a:schemeClr>
                  </a:solidFill>
                  <a:latin typeface="Arial" panose="020B0604020202020204" pitchFamily="34" charset="0"/>
                  <a:cs typeface="Arial" panose="020B0604020202020204" pitchFamily="34" charset="0"/>
                </a:rPr>
              </a:br>
              <a:r>
                <a:rPr lang="en-US" sz="600" b="1">
                  <a:solidFill>
                    <a:schemeClr val="tx1">
                      <a:lumMod val="75000"/>
                      <a:lumOff val="25000"/>
                    </a:schemeClr>
                  </a:solidFill>
                  <a:latin typeface="Arial" panose="020B0604020202020204" pitchFamily="34" charset="0"/>
                  <a:cs typeface="Arial" panose="020B0604020202020204" pitchFamily="34" charset="0"/>
                </a:rPr>
                <a:t>Control</a:t>
              </a:r>
              <a:endParaRPr lang="en-AU" sz="600" b="1">
                <a:solidFill>
                  <a:schemeClr val="tx1">
                    <a:lumMod val="75000"/>
                    <a:lumOff val="25000"/>
                  </a:schemeClr>
                </a:solidFill>
                <a:latin typeface="Arial" panose="020B0604020202020204" pitchFamily="34" charset="0"/>
                <a:cs typeface="Arial" panose="020B0604020202020204" pitchFamily="34" charset="0"/>
              </a:endParaRPr>
            </a:p>
          </p:txBody>
        </p:sp>
        <p:pic>
          <p:nvPicPr>
            <p:cNvPr id="28" name="Graphic 27" descr="Speedometer Low with solid fill">
              <a:extLst>
                <a:ext uri="{FF2B5EF4-FFF2-40B4-BE49-F238E27FC236}">
                  <a16:creationId xmlns:a16="http://schemas.microsoft.com/office/drawing/2014/main" id="{B5FFCC79-5BBB-3377-42DF-F31B25D8F6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6352" y="917497"/>
              <a:ext cx="912180" cy="912180"/>
            </a:xfrm>
            <a:prstGeom prst="rect">
              <a:avLst/>
            </a:prstGeom>
          </p:spPr>
        </p:pic>
      </p:grpSp>
      <p:sp>
        <p:nvSpPr>
          <p:cNvPr id="8" name="Slide Number Placeholder 7">
            <a:extLst>
              <a:ext uri="{FF2B5EF4-FFF2-40B4-BE49-F238E27FC236}">
                <a16:creationId xmlns:a16="http://schemas.microsoft.com/office/drawing/2014/main" id="{4C6D4409-5C66-180F-D828-8B10BDD79F00}"/>
              </a:ext>
            </a:extLst>
          </p:cNvPr>
          <p:cNvSpPr>
            <a:spLocks noGrp="1"/>
          </p:cNvSpPr>
          <p:nvPr>
            <p:ph type="sldNum" sz="quarter" idx="11"/>
          </p:nvPr>
        </p:nvSpPr>
        <p:spPr/>
        <p:txBody>
          <a:bodyPr/>
          <a:lstStyle/>
          <a:p>
            <a:fld id="{F82478CC-1281-414B-9E8B-FC26D6B2B83D}" type="slidenum">
              <a:rPr lang="en-AU" smtClean="0"/>
              <a:pPr/>
              <a:t>8</a:t>
            </a:fld>
            <a:endParaRPr lang="en-AU"/>
          </a:p>
        </p:txBody>
      </p:sp>
      <p:pic>
        <p:nvPicPr>
          <p:cNvPr id="9" name="Graphic 8" descr="Circles with lines with solid fill">
            <a:extLst>
              <a:ext uri="{FF2B5EF4-FFF2-40B4-BE49-F238E27FC236}">
                <a16:creationId xmlns:a16="http://schemas.microsoft.com/office/drawing/2014/main" id="{45675090-43E1-F375-55EE-4498900FE9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6028" y="1994249"/>
            <a:ext cx="253100" cy="253098"/>
          </a:xfrm>
          <a:prstGeom prst="rect">
            <a:avLst/>
          </a:prstGeom>
        </p:spPr>
      </p:pic>
      <p:pic>
        <p:nvPicPr>
          <p:cNvPr id="10" name="Graphic 9" descr="Completed with solid fill">
            <a:extLst>
              <a:ext uri="{FF2B5EF4-FFF2-40B4-BE49-F238E27FC236}">
                <a16:creationId xmlns:a16="http://schemas.microsoft.com/office/drawing/2014/main" id="{E09A976F-2A8F-85BE-FCBB-DFC5EF771F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07903" y="1970782"/>
            <a:ext cx="315327" cy="315327"/>
          </a:xfrm>
          <a:prstGeom prst="rect">
            <a:avLst/>
          </a:prstGeom>
        </p:spPr>
      </p:pic>
    </p:spTree>
    <p:extLst>
      <p:ext uri="{BB962C8B-B14F-4D97-AF65-F5344CB8AC3E}">
        <p14:creationId xmlns:p14="http://schemas.microsoft.com/office/powerpoint/2010/main" val="202956333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628FC-D0F0-3DE3-DBA6-542FC5C16382}"/>
              </a:ext>
            </a:extLst>
          </p:cNvPr>
          <p:cNvSpPr>
            <a:spLocks noGrp="1"/>
          </p:cNvSpPr>
          <p:nvPr>
            <p:ph type="title"/>
          </p:nvPr>
        </p:nvSpPr>
        <p:spPr/>
        <p:txBody>
          <a:bodyPr/>
          <a:lstStyle/>
          <a:p>
            <a:r>
              <a:rPr lang="en-AU" sz="2050"/>
              <a:t>Other focus areas</a:t>
            </a:r>
            <a:endParaRPr lang="en-AU"/>
          </a:p>
        </p:txBody>
      </p:sp>
      <p:graphicFrame>
        <p:nvGraphicFramePr>
          <p:cNvPr id="5" name="Table 3">
            <a:extLst>
              <a:ext uri="{FF2B5EF4-FFF2-40B4-BE49-F238E27FC236}">
                <a16:creationId xmlns:a16="http://schemas.microsoft.com/office/drawing/2014/main" id="{70C7E8E0-5333-BBAF-A467-A57F7117382D}"/>
              </a:ext>
            </a:extLst>
          </p:cNvPr>
          <p:cNvGraphicFramePr>
            <a:graphicFrameLocks noGrp="1"/>
          </p:cNvGraphicFramePr>
          <p:nvPr>
            <p:extLst>
              <p:ext uri="{D42A27DB-BD31-4B8C-83A1-F6EECF244321}">
                <p14:modId xmlns:p14="http://schemas.microsoft.com/office/powerpoint/2010/main" val="438331158"/>
              </p:ext>
            </p:extLst>
          </p:nvPr>
        </p:nvGraphicFramePr>
        <p:xfrm>
          <a:off x="486027" y="1174203"/>
          <a:ext cx="8305547" cy="612946"/>
        </p:xfrm>
        <a:graphic>
          <a:graphicData uri="http://schemas.openxmlformats.org/drawingml/2006/table">
            <a:tbl>
              <a:tblPr firstRow="1" bandRow="1">
                <a:tableStyleId>{69012ECD-51FC-41F1-AA8D-1B2483CD663E}</a:tableStyleId>
              </a:tblPr>
              <a:tblGrid>
                <a:gridCol w="8305547">
                  <a:extLst>
                    <a:ext uri="{9D8B030D-6E8A-4147-A177-3AD203B41FA5}">
                      <a16:colId xmlns:a16="http://schemas.microsoft.com/office/drawing/2014/main" val="943852521"/>
                    </a:ext>
                  </a:extLst>
                </a:gridCol>
              </a:tblGrid>
              <a:tr h="225106">
                <a:tc>
                  <a:txBody>
                    <a:bodyPr/>
                    <a:lstStyle/>
                    <a:p>
                      <a:pPr marL="0" algn="l" defTabSz="1828800" rtl="0" eaLnBrk="1" latinLnBrk="0" hangingPunct="1"/>
                      <a:r>
                        <a:rPr lang="en-US" sz="800" b="1" kern="1200">
                          <a:solidFill>
                            <a:schemeClr val="bg1"/>
                          </a:solidFill>
                          <a:latin typeface="Arial" panose="020B0604020202020204" pitchFamily="34" charset="0"/>
                          <a:ea typeface="+mn-ea"/>
                          <a:cs typeface="Arial" panose="020B0604020202020204" pitchFamily="34" charset="0"/>
                        </a:rPr>
                        <a:t>Description of risk</a:t>
                      </a:r>
                      <a:endParaRPr lang="en-AU" sz="800" b="1" kern="1200">
                        <a:solidFill>
                          <a:schemeClr val="bg1"/>
                        </a:solidFill>
                        <a:latin typeface="Arial" panose="020B0604020202020204" pitchFamily="34" charset="0"/>
                        <a:ea typeface="+mn-ea"/>
                        <a:cs typeface="Arial" panose="020B0604020202020204" pitchFamily="34" charset="0"/>
                      </a:endParaRPr>
                    </a:p>
                  </a:txBody>
                  <a:tcPr marL="34290" marR="34290" marT="36000" marB="17145"/>
                </a:tc>
                <a:extLst>
                  <a:ext uri="{0D108BD9-81ED-4DB2-BD59-A6C34878D82A}">
                    <a16:rowId xmlns:a16="http://schemas.microsoft.com/office/drawing/2014/main" val="3580555924"/>
                  </a:ext>
                </a:extLst>
              </a:tr>
              <a:tr h="270619">
                <a:tc>
                  <a:txBody>
                    <a:bodyPr/>
                    <a:lstStyle/>
                    <a:p>
                      <a:r>
                        <a:rPr lang="en-NZ" sz="800" kern="1200">
                          <a:solidFill>
                            <a:schemeClr val="tx1">
                              <a:lumMod val="75000"/>
                              <a:lumOff val="25000"/>
                            </a:schemeClr>
                          </a:solidFill>
                          <a:effectLst/>
                          <a:latin typeface="+mn-lt"/>
                          <a:ea typeface="+mn-ea"/>
                          <a:cs typeface="+mn-cs"/>
                        </a:rPr>
                        <a:t>Segregation of duties in the finance function is a key component of internal control and reduces the inherent risk of fraud. At many Schools, portions of the day-to-day accounting functions are solely under control of one person. This represents an Inherent internal control risk that the Board must address. </a:t>
                      </a:r>
                    </a:p>
                  </a:txBody>
                  <a:tcPr marL="34290" marR="34290" marT="72000" marB="72000">
                    <a:solidFill>
                      <a:schemeClr val="bg1">
                        <a:lumMod val="95000"/>
                      </a:schemeClr>
                    </a:solidFill>
                  </a:tcPr>
                </a:tc>
                <a:extLst>
                  <a:ext uri="{0D108BD9-81ED-4DB2-BD59-A6C34878D82A}">
                    <a16:rowId xmlns:a16="http://schemas.microsoft.com/office/drawing/2014/main" val="1021210677"/>
                  </a:ext>
                </a:extLst>
              </a:tr>
            </a:tbl>
          </a:graphicData>
        </a:graphic>
      </p:graphicFrame>
      <p:graphicFrame>
        <p:nvGraphicFramePr>
          <p:cNvPr id="6" name="Table 3">
            <a:extLst>
              <a:ext uri="{FF2B5EF4-FFF2-40B4-BE49-F238E27FC236}">
                <a16:creationId xmlns:a16="http://schemas.microsoft.com/office/drawing/2014/main" id="{6A06502B-C3FF-4F94-6CBE-320764AFD701}"/>
              </a:ext>
            </a:extLst>
          </p:cNvPr>
          <p:cNvGraphicFramePr>
            <a:graphicFrameLocks noGrp="1"/>
          </p:cNvGraphicFramePr>
          <p:nvPr>
            <p:extLst>
              <p:ext uri="{D42A27DB-BD31-4B8C-83A1-F6EECF244321}">
                <p14:modId xmlns:p14="http://schemas.microsoft.com/office/powerpoint/2010/main" val="2371539758"/>
              </p:ext>
            </p:extLst>
          </p:nvPr>
        </p:nvGraphicFramePr>
        <p:xfrm>
          <a:off x="485774" y="1910805"/>
          <a:ext cx="8305546" cy="1608241"/>
        </p:xfrm>
        <a:graphic>
          <a:graphicData uri="http://schemas.openxmlformats.org/drawingml/2006/table">
            <a:tbl>
              <a:tblPr firstRow="1" bandRow="1">
                <a:tableStyleId>{69012ECD-51FC-41F1-AA8D-1B2483CD663E}</a:tableStyleId>
              </a:tblPr>
              <a:tblGrid>
                <a:gridCol w="2662361">
                  <a:extLst>
                    <a:ext uri="{9D8B030D-6E8A-4147-A177-3AD203B41FA5}">
                      <a16:colId xmlns:a16="http://schemas.microsoft.com/office/drawing/2014/main" val="2662408266"/>
                    </a:ext>
                  </a:extLst>
                </a:gridCol>
                <a:gridCol w="2662361">
                  <a:extLst>
                    <a:ext uri="{9D8B030D-6E8A-4147-A177-3AD203B41FA5}">
                      <a16:colId xmlns:a16="http://schemas.microsoft.com/office/drawing/2014/main" val="2747332676"/>
                    </a:ext>
                  </a:extLst>
                </a:gridCol>
                <a:gridCol w="2980824">
                  <a:extLst>
                    <a:ext uri="{9D8B030D-6E8A-4147-A177-3AD203B41FA5}">
                      <a16:colId xmlns:a16="http://schemas.microsoft.com/office/drawing/2014/main" val="1782897531"/>
                    </a:ext>
                  </a:extLst>
                </a:gridCol>
              </a:tblGrid>
              <a:tr h="236650">
                <a:tc>
                  <a:txBody>
                    <a:bodyPr/>
                    <a:lstStyle/>
                    <a:p>
                      <a:pPr marL="0" algn="l" defTabSz="1828800" rtl="0" eaLnBrk="1" latinLnBrk="0" hangingPunct="1"/>
                      <a:r>
                        <a:rPr lang="en-US" sz="800" b="1" kern="1200">
                          <a:solidFill>
                            <a:schemeClr val="bg1"/>
                          </a:solidFill>
                          <a:latin typeface="Arial" panose="020B0604020202020204" pitchFamily="34" charset="0"/>
                          <a:ea typeface="+mn-ea"/>
                          <a:cs typeface="Arial" panose="020B0604020202020204" pitchFamily="34" charset="0"/>
                        </a:rPr>
                        <a:t>         Audit approach</a:t>
                      </a:r>
                      <a:endParaRPr lang="en-AU" sz="800" b="1" kern="1200">
                        <a:solidFill>
                          <a:schemeClr val="bg1"/>
                        </a:solidFill>
                        <a:latin typeface="Arial" panose="020B0604020202020204" pitchFamily="34" charset="0"/>
                        <a:ea typeface="+mn-ea"/>
                        <a:cs typeface="Arial" panose="020B0604020202020204" pitchFamily="34" charset="0"/>
                      </a:endParaRPr>
                    </a:p>
                  </a:txBody>
                  <a:tcPr marL="34290" marR="34290" marT="36000" marB="36000" anchor="ctr"/>
                </a:tc>
                <a:tc>
                  <a:txBody>
                    <a:bodyPr/>
                    <a:lstStyle/>
                    <a:p>
                      <a:pPr marL="0" algn="l" defTabSz="1828800" rtl="0" eaLnBrk="1" latinLnBrk="0" hangingPunct="1"/>
                      <a:r>
                        <a:rPr lang="en-US" sz="800" b="1" kern="1200">
                          <a:solidFill>
                            <a:schemeClr val="bg1"/>
                          </a:solidFill>
                        </a:rPr>
                        <a:t>Testing approach </a:t>
                      </a:r>
                      <a:endParaRPr lang="en-AU" sz="800" b="1" kern="1200">
                        <a:solidFill>
                          <a:schemeClr val="bg1"/>
                        </a:solidFill>
                        <a:latin typeface="Arial" panose="020B0604020202020204" pitchFamily="34" charset="0"/>
                        <a:ea typeface="+mn-ea"/>
                        <a:cs typeface="Arial" panose="020B0604020202020204" pitchFamily="34" charset="0"/>
                      </a:endParaRPr>
                    </a:p>
                  </a:txBody>
                  <a:tcPr marL="34290" marR="34290" marT="0" marB="0" anchor="ctr"/>
                </a:tc>
                <a:tc>
                  <a:txBody>
                    <a:bodyPr/>
                    <a:lstStyle/>
                    <a:p>
                      <a:pPr marL="0" algn="l" defTabSz="1828800" rtl="0" eaLnBrk="1" latinLnBrk="0" hangingPunct="1"/>
                      <a:r>
                        <a:rPr lang="en-US" sz="800" b="1" kern="1200">
                          <a:solidFill>
                            <a:schemeClr val="bg1"/>
                          </a:solidFill>
                          <a:latin typeface="Arial" panose="020B0604020202020204" pitchFamily="34" charset="0"/>
                          <a:ea typeface="+mn-ea"/>
                          <a:cs typeface="Arial" panose="020B0604020202020204" pitchFamily="34" charset="0"/>
                        </a:rPr>
                        <a:t>           Summary of results</a:t>
                      </a:r>
                      <a:endParaRPr lang="en-AU" sz="800" b="1" kern="1200">
                        <a:solidFill>
                          <a:schemeClr val="bg1"/>
                        </a:solidFill>
                        <a:latin typeface="Arial" panose="020B0604020202020204" pitchFamily="34" charset="0"/>
                        <a:ea typeface="+mn-ea"/>
                        <a:cs typeface="Arial" panose="020B0604020202020204" pitchFamily="34" charset="0"/>
                      </a:endParaRPr>
                    </a:p>
                  </a:txBody>
                  <a:tcPr marL="34290" marR="34290" marT="17145" marB="0" anchor="ctr"/>
                </a:tc>
                <a:extLst>
                  <a:ext uri="{0D108BD9-81ED-4DB2-BD59-A6C34878D82A}">
                    <a16:rowId xmlns:a16="http://schemas.microsoft.com/office/drawing/2014/main" val="3580555924"/>
                  </a:ext>
                </a:extLst>
              </a:tr>
              <a:tr h="1160456">
                <a:tc>
                  <a:txBody>
                    <a:bodyPr/>
                    <a:lstStyle/>
                    <a:p>
                      <a:r>
                        <a:rPr lang="en-NZ" sz="750" kern="1200">
                          <a:solidFill>
                            <a:schemeClr val="tx1">
                              <a:lumMod val="75000"/>
                              <a:lumOff val="25000"/>
                            </a:schemeClr>
                          </a:solidFill>
                          <a:effectLst/>
                          <a:latin typeface="+mn-lt"/>
                          <a:ea typeface="+mn-ea"/>
                          <a:cs typeface="+mn-cs"/>
                        </a:rPr>
                        <a:t>We audit the systems, processes and policies that has been put in place by management. This includes review of: </a:t>
                      </a:r>
                      <a:endParaRPr lang="en-NZ" sz="750" kern="1200">
                        <a:solidFill>
                          <a:schemeClr val="tx1"/>
                        </a:solidFill>
                        <a:effectLst/>
                        <a:latin typeface="+mn-lt"/>
                        <a:ea typeface="+mn-ea"/>
                        <a:cs typeface="+mn-cs"/>
                      </a:endParaRPr>
                    </a:p>
                    <a:p>
                      <a:pPr marL="180000" marR="0" lvl="2" indent="-180000" algn="l" defTabSz="180000" rtl="0" eaLnBrk="1" fontAlgn="auto" latinLnBrk="0" hangingPunct="1">
                        <a:lnSpc>
                          <a:spcPct val="113000"/>
                        </a:lnSpc>
                        <a:spcBef>
                          <a:spcPts val="0"/>
                        </a:spcBef>
                        <a:spcAft>
                          <a:spcPts val="239"/>
                        </a:spcAft>
                        <a:buClr>
                          <a:schemeClr val="bg2"/>
                        </a:buClr>
                        <a:buSzTx/>
                        <a:buFont typeface="Arial" panose="020B0604020202020204" pitchFamily="34" charset="0"/>
                        <a:buChar char="—"/>
                        <a:tabLst/>
                        <a:defRPr/>
                      </a:pPr>
                      <a:r>
                        <a:rPr lang="en-AU" sz="750" kern="1200" spc="-7" baseline="0">
                          <a:solidFill>
                            <a:schemeClr val="tx1">
                              <a:lumMod val="75000"/>
                              <a:lumOff val="25000"/>
                            </a:schemeClr>
                          </a:solidFill>
                          <a:latin typeface="+mn-lt"/>
                          <a:ea typeface="+mn-ea"/>
                          <a:cs typeface="+mn-cs"/>
                        </a:rPr>
                        <a:t>Detailed monthly financial reporting to the Board</a:t>
                      </a:r>
                      <a:endParaRPr lang="en-NZ" sz="750" kern="1200" spc="-7" baseline="0">
                        <a:solidFill>
                          <a:schemeClr val="tx1">
                            <a:lumMod val="75000"/>
                            <a:lumOff val="25000"/>
                          </a:schemeClr>
                        </a:solidFill>
                        <a:latin typeface="+mn-lt"/>
                        <a:ea typeface="+mn-ea"/>
                        <a:cs typeface="+mn-cs"/>
                      </a:endParaRPr>
                    </a:p>
                    <a:p>
                      <a:pPr marL="180000" marR="0" lvl="2" indent="-180000" algn="l" defTabSz="180000" rtl="0" eaLnBrk="1" fontAlgn="auto" latinLnBrk="0" hangingPunct="1">
                        <a:lnSpc>
                          <a:spcPct val="113000"/>
                        </a:lnSpc>
                        <a:spcBef>
                          <a:spcPts val="0"/>
                        </a:spcBef>
                        <a:spcAft>
                          <a:spcPts val="239"/>
                        </a:spcAft>
                        <a:buClr>
                          <a:schemeClr val="bg2"/>
                        </a:buClr>
                        <a:buSzTx/>
                        <a:buFont typeface="Arial" panose="020B0604020202020204" pitchFamily="34" charset="0"/>
                        <a:buChar char="—"/>
                        <a:tabLst/>
                        <a:defRPr/>
                      </a:pPr>
                      <a:r>
                        <a:rPr lang="en-AU" sz="750" kern="1200" spc="-7" baseline="0">
                          <a:solidFill>
                            <a:schemeClr val="tx1">
                              <a:lumMod val="75000"/>
                              <a:lumOff val="25000"/>
                            </a:schemeClr>
                          </a:solidFill>
                          <a:latin typeface="+mn-lt"/>
                          <a:ea typeface="+mn-ea"/>
                          <a:cs typeface="+mn-cs"/>
                        </a:rPr>
                        <a:t>Sensitive Expenditure</a:t>
                      </a:r>
                      <a:endParaRPr lang="en-NZ" sz="750" kern="1200" spc="-7" baseline="0">
                        <a:solidFill>
                          <a:schemeClr val="tx1">
                            <a:lumMod val="75000"/>
                            <a:lumOff val="25000"/>
                          </a:schemeClr>
                        </a:solidFill>
                        <a:latin typeface="+mn-lt"/>
                        <a:ea typeface="+mn-ea"/>
                        <a:cs typeface="+mn-cs"/>
                      </a:endParaRPr>
                    </a:p>
                    <a:p>
                      <a:pPr marL="180000" marR="0" lvl="2" indent="-180000" algn="l" defTabSz="180000" rtl="0" eaLnBrk="1" fontAlgn="auto" latinLnBrk="0" hangingPunct="1">
                        <a:lnSpc>
                          <a:spcPct val="113000"/>
                        </a:lnSpc>
                        <a:spcBef>
                          <a:spcPts val="0"/>
                        </a:spcBef>
                        <a:spcAft>
                          <a:spcPts val="239"/>
                        </a:spcAft>
                        <a:buClr>
                          <a:schemeClr val="bg2"/>
                        </a:buClr>
                        <a:buSzTx/>
                        <a:buFont typeface="Arial" panose="020B0604020202020204" pitchFamily="34" charset="0"/>
                        <a:buChar char="—"/>
                        <a:tabLst/>
                        <a:defRPr/>
                      </a:pPr>
                      <a:r>
                        <a:rPr lang="en-AU" sz="750" kern="1200" spc="-7" baseline="0">
                          <a:solidFill>
                            <a:schemeClr val="tx1">
                              <a:lumMod val="75000"/>
                              <a:lumOff val="25000"/>
                            </a:schemeClr>
                          </a:solidFill>
                          <a:latin typeface="+mn-lt"/>
                          <a:ea typeface="+mn-ea"/>
                          <a:cs typeface="+mn-cs"/>
                        </a:rPr>
                        <a:t>Testing of One-level up for approval of expenditure</a:t>
                      </a:r>
                      <a:endParaRPr lang="en-NZ" sz="750" kern="1200" spc="-7" baseline="0">
                        <a:solidFill>
                          <a:schemeClr val="tx1">
                            <a:lumMod val="75000"/>
                            <a:lumOff val="25000"/>
                          </a:schemeClr>
                        </a:solidFill>
                        <a:latin typeface="+mn-lt"/>
                        <a:ea typeface="+mn-ea"/>
                        <a:cs typeface="+mn-cs"/>
                      </a:endParaRPr>
                    </a:p>
                    <a:p>
                      <a:pPr marL="180000" marR="0" lvl="2" indent="-180000" algn="l" defTabSz="180000" rtl="0" eaLnBrk="1" fontAlgn="auto" latinLnBrk="0" hangingPunct="1">
                        <a:lnSpc>
                          <a:spcPct val="113000"/>
                        </a:lnSpc>
                        <a:spcBef>
                          <a:spcPts val="0"/>
                        </a:spcBef>
                        <a:spcAft>
                          <a:spcPts val="239"/>
                        </a:spcAft>
                        <a:buClr>
                          <a:schemeClr val="bg2"/>
                        </a:buClr>
                        <a:buSzTx/>
                        <a:buFont typeface="Arial" panose="020B0604020202020204" pitchFamily="34" charset="0"/>
                        <a:buChar char="—"/>
                        <a:tabLst/>
                        <a:defRPr/>
                      </a:pPr>
                      <a:r>
                        <a:rPr lang="en-AU" sz="750" kern="1200" spc="-7" baseline="0">
                          <a:solidFill>
                            <a:schemeClr val="tx1">
                              <a:lumMod val="75000"/>
                              <a:lumOff val="25000"/>
                            </a:schemeClr>
                          </a:solidFill>
                          <a:latin typeface="+mn-lt"/>
                          <a:ea typeface="+mn-ea"/>
                          <a:cs typeface="+mn-cs"/>
                        </a:rPr>
                        <a:t>Reviewing Delegation of Authority levels in places</a:t>
                      </a:r>
                      <a:endParaRPr lang="en-NZ" sz="750" kern="1200" spc="-7" baseline="0">
                        <a:solidFill>
                          <a:schemeClr val="tx1">
                            <a:lumMod val="75000"/>
                            <a:lumOff val="25000"/>
                          </a:schemeClr>
                        </a:solidFill>
                        <a:latin typeface="+mn-lt"/>
                        <a:ea typeface="+mn-ea"/>
                        <a:cs typeface="+mn-cs"/>
                      </a:endParaRPr>
                    </a:p>
                    <a:p>
                      <a:pPr marL="180000" marR="0" lvl="2" indent="-180000" algn="l" defTabSz="180000" rtl="0" eaLnBrk="1" fontAlgn="auto" latinLnBrk="0" hangingPunct="1">
                        <a:lnSpc>
                          <a:spcPct val="113000"/>
                        </a:lnSpc>
                        <a:spcBef>
                          <a:spcPts val="0"/>
                        </a:spcBef>
                        <a:spcAft>
                          <a:spcPts val="239"/>
                        </a:spcAft>
                        <a:buClr>
                          <a:schemeClr val="bg2"/>
                        </a:buClr>
                        <a:buSzTx/>
                        <a:buFont typeface="Arial" panose="020B0604020202020204" pitchFamily="34" charset="0"/>
                        <a:buChar char="—"/>
                        <a:tabLst/>
                        <a:defRPr/>
                      </a:pPr>
                      <a:r>
                        <a:rPr lang="en-AU" sz="750" kern="1200" spc="-7" baseline="0">
                          <a:solidFill>
                            <a:schemeClr val="tx1">
                              <a:lumMod val="75000"/>
                              <a:lumOff val="25000"/>
                            </a:schemeClr>
                          </a:solidFill>
                          <a:latin typeface="+mn-lt"/>
                          <a:ea typeface="+mn-ea"/>
                          <a:cs typeface="+mn-cs"/>
                        </a:rPr>
                        <a:t>Review and approval of monthly credit card statements</a:t>
                      </a:r>
                      <a:endParaRPr lang="en-NZ" sz="750" kern="1200" spc="-7" baseline="0">
                        <a:solidFill>
                          <a:schemeClr val="tx1">
                            <a:lumMod val="75000"/>
                            <a:lumOff val="25000"/>
                          </a:schemeClr>
                        </a:solidFill>
                        <a:latin typeface="+mn-lt"/>
                        <a:ea typeface="+mn-ea"/>
                        <a:cs typeface="+mn-cs"/>
                      </a:endParaRPr>
                    </a:p>
                    <a:p>
                      <a:pPr marL="180000" marR="0" lvl="2" indent="-180000" algn="l" defTabSz="180000" rtl="0" eaLnBrk="1" fontAlgn="auto" latinLnBrk="0" hangingPunct="1">
                        <a:lnSpc>
                          <a:spcPct val="113000"/>
                        </a:lnSpc>
                        <a:spcBef>
                          <a:spcPts val="0"/>
                        </a:spcBef>
                        <a:spcAft>
                          <a:spcPts val="239"/>
                        </a:spcAft>
                        <a:buClr>
                          <a:schemeClr val="bg2"/>
                        </a:buClr>
                        <a:buSzTx/>
                        <a:buFont typeface="Arial" panose="020B0604020202020204" pitchFamily="34" charset="0"/>
                        <a:buChar char="—"/>
                        <a:tabLst/>
                        <a:defRPr/>
                      </a:pPr>
                      <a:r>
                        <a:rPr lang="en-AU" sz="750" kern="1200" spc="-7" baseline="0">
                          <a:solidFill>
                            <a:schemeClr val="tx1">
                              <a:lumMod val="75000"/>
                              <a:lumOff val="25000"/>
                            </a:schemeClr>
                          </a:solidFill>
                          <a:latin typeface="+mn-lt"/>
                          <a:ea typeface="+mn-ea"/>
                          <a:cs typeface="+mn-cs"/>
                        </a:rPr>
                        <a:t>Approval of Journal Entries.</a:t>
                      </a:r>
                    </a:p>
                    <a:p>
                      <a:pPr marL="0" marR="0" lvl="2" indent="0" algn="l" defTabSz="180000" rtl="0" eaLnBrk="1" fontAlgn="auto" latinLnBrk="0" hangingPunct="1">
                        <a:lnSpc>
                          <a:spcPct val="113000"/>
                        </a:lnSpc>
                        <a:spcBef>
                          <a:spcPts val="0"/>
                        </a:spcBef>
                        <a:spcAft>
                          <a:spcPts val="239"/>
                        </a:spcAft>
                        <a:buClr>
                          <a:schemeClr val="bg2"/>
                        </a:buClr>
                        <a:buSzTx/>
                        <a:buFont typeface="Arial" panose="020B0604020202020204" pitchFamily="34" charset="0"/>
                        <a:buNone/>
                        <a:tabLst/>
                        <a:defRPr/>
                      </a:pPr>
                      <a:endParaRPr lang="en-AU" sz="800" kern="1200" spc="-7" baseline="0">
                        <a:solidFill>
                          <a:schemeClr val="tx1">
                            <a:lumMod val="75000"/>
                            <a:lumOff val="25000"/>
                          </a:schemeClr>
                        </a:solidFill>
                        <a:latin typeface="+mn-lt"/>
                        <a:ea typeface="+mn-ea"/>
                        <a:cs typeface="+mn-cs"/>
                      </a:endParaRPr>
                    </a:p>
                  </a:txBody>
                  <a:tcPr marL="72000" marR="72000" marT="72000" marB="17145">
                    <a:solidFill>
                      <a:schemeClr val="bg1">
                        <a:lumMod val="95000"/>
                      </a:schemeClr>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AU" sz="700" kern="1200">
                        <a:solidFill>
                          <a:schemeClr val="tx1">
                            <a:lumMod val="75000"/>
                            <a:lumOff val="25000"/>
                          </a:schemeClr>
                        </a:solidFill>
                        <a:latin typeface="Arial" panose="020B0604020202020204" pitchFamily="34" charset="0"/>
                        <a:ea typeface="+mn-ea"/>
                        <a:cs typeface="Arial" panose="020B0604020202020204" pitchFamily="34" charset="0"/>
                      </a:endParaRPr>
                    </a:p>
                  </a:txBody>
                  <a:tcPr marL="34290" marR="34290" marT="17145" marB="17145">
                    <a:solidFill>
                      <a:schemeClr val="bg1">
                        <a:lumMod val="95000"/>
                      </a:schemeClr>
                    </a:solidFill>
                  </a:tcPr>
                </a:tc>
                <a:tc>
                  <a:txBody>
                    <a:bodyPr/>
                    <a:lstStyle/>
                    <a:p>
                      <a:pPr marL="0" marR="0" lvl="0" indent="0" algn="l" defTabSz="312077" rtl="0" eaLnBrk="1" fontAlgn="auto" latinLnBrk="0" hangingPunct="1">
                        <a:lnSpc>
                          <a:spcPct val="100000"/>
                        </a:lnSpc>
                        <a:spcBef>
                          <a:spcPts val="0"/>
                        </a:spcBef>
                        <a:spcAft>
                          <a:spcPts val="0"/>
                        </a:spcAft>
                        <a:buClrTx/>
                        <a:buSzTx/>
                        <a:buFontTx/>
                        <a:buNone/>
                        <a:tabLst/>
                        <a:defRPr/>
                      </a:pPr>
                      <a:r>
                        <a:rPr lang="en-NZ" sz="750" kern="1200" dirty="0">
                          <a:solidFill>
                            <a:schemeClr val="tx1">
                              <a:lumMod val="75000"/>
                              <a:lumOff val="25000"/>
                            </a:schemeClr>
                          </a:solidFill>
                          <a:effectLst/>
                          <a:highlight>
                            <a:srgbClr val="F3F2F1"/>
                          </a:highlight>
                          <a:latin typeface="+mn-lt"/>
                          <a:ea typeface="+mn-ea"/>
                          <a:cs typeface="+mn-cs"/>
                        </a:rPr>
                        <a:t>Refer to the following section on “Helpful Resources” in respect of Segregation of Duties.  We recommend that the School completes this Assessment Matrix.</a:t>
                      </a:r>
                    </a:p>
                    <a:p>
                      <a:pPr marL="0" marR="0" lvl="0" indent="0" algn="l" defTabSz="312077" rtl="0" eaLnBrk="1" fontAlgn="auto" latinLnBrk="0" hangingPunct="1">
                        <a:lnSpc>
                          <a:spcPct val="100000"/>
                        </a:lnSpc>
                        <a:spcBef>
                          <a:spcPts val="0"/>
                        </a:spcBef>
                        <a:spcAft>
                          <a:spcPts val="0"/>
                        </a:spcAft>
                        <a:buClrTx/>
                        <a:buSzTx/>
                        <a:buFontTx/>
                        <a:buNone/>
                        <a:tabLst/>
                        <a:defRPr/>
                      </a:pPr>
                      <a:endParaRPr lang="en-NZ" sz="750" kern="1200" dirty="0">
                        <a:solidFill>
                          <a:schemeClr val="tx1">
                            <a:lumMod val="75000"/>
                            <a:lumOff val="25000"/>
                          </a:schemeClr>
                        </a:solidFill>
                        <a:effectLst/>
                        <a:highlight>
                          <a:srgbClr val="F3F2F1"/>
                        </a:highlight>
                        <a:latin typeface="+mn-lt"/>
                        <a:ea typeface="+mn-ea"/>
                        <a:cs typeface="+mn-cs"/>
                      </a:endParaRPr>
                    </a:p>
                    <a:p>
                      <a:pPr marL="0" marR="0" lvl="0" indent="0" algn="l" defTabSz="312077" rtl="0" eaLnBrk="1" fontAlgn="auto" latinLnBrk="0" hangingPunct="1">
                        <a:lnSpc>
                          <a:spcPct val="100000"/>
                        </a:lnSpc>
                        <a:spcBef>
                          <a:spcPts val="0"/>
                        </a:spcBef>
                        <a:spcAft>
                          <a:spcPts val="0"/>
                        </a:spcAft>
                        <a:buClrTx/>
                        <a:buSzTx/>
                        <a:buFontTx/>
                        <a:buNone/>
                        <a:tabLst/>
                        <a:defRPr/>
                      </a:pPr>
                      <a:r>
                        <a:rPr lang="en-NZ" sz="750" kern="1200" dirty="0">
                          <a:solidFill>
                            <a:schemeClr val="tx1">
                              <a:lumMod val="75000"/>
                              <a:lumOff val="25000"/>
                            </a:schemeClr>
                          </a:solidFill>
                          <a:effectLst/>
                          <a:latin typeface="+mn-lt"/>
                          <a:ea typeface="+mn-ea"/>
                          <a:cs typeface="+mn-cs"/>
                        </a:rPr>
                        <a:t>We have no specific matters to report from our testing.</a:t>
                      </a:r>
                    </a:p>
                    <a:p>
                      <a:pPr lvl="0"/>
                      <a:endParaRPr lang="en-NZ" sz="750" kern="1200" dirty="0">
                        <a:solidFill>
                          <a:schemeClr val="tx1">
                            <a:lumMod val="75000"/>
                            <a:lumOff val="25000"/>
                          </a:schemeClr>
                        </a:solidFill>
                        <a:effectLst/>
                        <a:highlight>
                          <a:srgbClr val="FFFF00"/>
                        </a:highlight>
                        <a:latin typeface="+mn-lt"/>
                        <a:ea typeface="+mn-ea"/>
                        <a:cs typeface="+mn-cs"/>
                      </a:endParaRPr>
                    </a:p>
                    <a:p>
                      <a:pPr marL="0" lvl="0" indent="0">
                        <a:buFont typeface="Wingdings" panose="05000000000000000000" pitchFamily="2" charset="2"/>
                        <a:buNone/>
                      </a:pPr>
                      <a:endParaRPr lang="en-NZ" sz="700" kern="1200" dirty="0">
                        <a:solidFill>
                          <a:schemeClr val="tx1"/>
                        </a:solidFill>
                        <a:effectLst/>
                        <a:latin typeface="+mn-lt"/>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lang="en-US" sz="700" kern="1200" dirty="0">
                        <a:solidFill>
                          <a:schemeClr val="tx1">
                            <a:lumMod val="75000"/>
                            <a:lumOff val="25000"/>
                          </a:schemeClr>
                        </a:solidFill>
                      </a:endParaRPr>
                    </a:p>
                  </a:txBody>
                  <a:tcPr marL="34290" marR="34290" marT="72000" marB="17145">
                    <a:solidFill>
                      <a:schemeClr val="bg1">
                        <a:lumMod val="95000"/>
                      </a:schemeClr>
                    </a:solidFill>
                  </a:tcPr>
                </a:tc>
                <a:extLst>
                  <a:ext uri="{0D108BD9-81ED-4DB2-BD59-A6C34878D82A}">
                    <a16:rowId xmlns:a16="http://schemas.microsoft.com/office/drawing/2014/main" val="1021210677"/>
                  </a:ext>
                </a:extLst>
              </a:tr>
            </a:tbl>
          </a:graphicData>
        </a:graphic>
      </p:graphicFrame>
      <p:sp>
        <p:nvSpPr>
          <p:cNvPr id="7" name="Rectangle 6">
            <a:extLst>
              <a:ext uri="{FF2B5EF4-FFF2-40B4-BE49-F238E27FC236}">
                <a16:creationId xmlns:a16="http://schemas.microsoft.com/office/drawing/2014/main" id="{DCA242E0-989E-2372-B76C-82873F045F0C}"/>
              </a:ext>
            </a:extLst>
          </p:cNvPr>
          <p:cNvSpPr/>
          <p:nvPr/>
        </p:nvSpPr>
        <p:spPr>
          <a:xfrm>
            <a:off x="385541" y="918169"/>
            <a:ext cx="1685077" cy="230832"/>
          </a:xfrm>
          <a:prstGeom prst="rect">
            <a:avLst/>
          </a:prstGeom>
        </p:spPr>
        <p:txBody>
          <a:bodyPr wrap="none">
            <a:spAutoFit/>
          </a:bodyPr>
          <a:lstStyle/>
          <a:p>
            <a:pPr>
              <a:spcBef>
                <a:spcPts val="113"/>
              </a:spcBef>
              <a:spcAft>
                <a:spcPts val="113"/>
              </a:spcAft>
            </a:pPr>
            <a:r>
              <a:rPr lang="en-US" sz="900" b="1" cap="all">
                <a:solidFill>
                  <a:schemeClr val="bg2"/>
                </a:solidFill>
                <a:latin typeface="Arial" panose="020B0604020202020204" pitchFamily="34" charset="0"/>
                <a:cs typeface="Arial" panose="020B0604020202020204" pitchFamily="34" charset="0"/>
              </a:rPr>
              <a:t>Segregation of Duties</a:t>
            </a:r>
          </a:p>
        </p:txBody>
      </p:sp>
      <p:grpSp>
        <p:nvGrpSpPr>
          <p:cNvPr id="25" name="Group 24">
            <a:extLst>
              <a:ext uri="{FF2B5EF4-FFF2-40B4-BE49-F238E27FC236}">
                <a16:creationId xmlns:a16="http://schemas.microsoft.com/office/drawing/2014/main" id="{EE45F36D-2148-1D49-DA9E-8E6CCC17888A}"/>
              </a:ext>
            </a:extLst>
          </p:cNvPr>
          <p:cNvGrpSpPr/>
          <p:nvPr/>
        </p:nvGrpSpPr>
        <p:grpSpPr>
          <a:xfrm>
            <a:off x="3216704" y="2039849"/>
            <a:ext cx="2350691" cy="912180"/>
            <a:chOff x="5595560" y="917497"/>
            <a:chExt cx="2350691" cy="912180"/>
          </a:xfrm>
        </p:grpSpPr>
        <p:sp>
          <p:nvSpPr>
            <p:cNvPr id="26" name="TextBox 25">
              <a:extLst>
                <a:ext uri="{FF2B5EF4-FFF2-40B4-BE49-F238E27FC236}">
                  <a16:creationId xmlns:a16="http://schemas.microsoft.com/office/drawing/2014/main" id="{1922B2C7-46F8-A001-2A67-2007EEAB8CD1}"/>
                </a:ext>
              </a:extLst>
            </p:cNvPr>
            <p:cNvSpPr txBox="1"/>
            <p:nvPr/>
          </p:nvSpPr>
          <p:spPr>
            <a:xfrm>
              <a:off x="5595560" y="1235088"/>
              <a:ext cx="867335" cy="276999"/>
            </a:xfrm>
            <a:prstGeom prst="rect">
              <a:avLst/>
            </a:prstGeom>
            <a:noFill/>
          </p:spPr>
          <p:txBody>
            <a:bodyPr wrap="square" rtlCol="0">
              <a:spAutoFit/>
            </a:bodyPr>
            <a:lstStyle/>
            <a:p>
              <a:r>
                <a:rPr lang="en-US" sz="600" b="1">
                  <a:solidFill>
                    <a:schemeClr val="tx1">
                      <a:lumMod val="75000"/>
                      <a:lumOff val="25000"/>
                    </a:schemeClr>
                  </a:solidFill>
                  <a:latin typeface="Arial" panose="020B0604020202020204" pitchFamily="34" charset="0"/>
                  <a:cs typeface="Arial" panose="020B0604020202020204" pitchFamily="34" charset="0"/>
                </a:rPr>
                <a:t>Purely Substantive</a:t>
              </a:r>
              <a:endParaRPr lang="en-AU" sz="600" b="1">
                <a:solidFill>
                  <a:schemeClr val="tx1">
                    <a:lumMod val="75000"/>
                    <a:lumOff val="2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CC11465-AFB4-81E5-754A-C4FA4AB80852}"/>
                </a:ext>
              </a:extLst>
            </p:cNvPr>
            <p:cNvSpPr txBox="1"/>
            <p:nvPr/>
          </p:nvSpPr>
          <p:spPr>
            <a:xfrm>
              <a:off x="7111946" y="1235088"/>
              <a:ext cx="834305" cy="276999"/>
            </a:xfrm>
            <a:prstGeom prst="rect">
              <a:avLst/>
            </a:prstGeom>
            <a:noFill/>
          </p:spPr>
          <p:txBody>
            <a:bodyPr wrap="square" rtlCol="0">
              <a:spAutoFit/>
            </a:bodyPr>
            <a:lstStyle/>
            <a:p>
              <a:r>
                <a:rPr lang="en-US" sz="600" b="1">
                  <a:solidFill>
                    <a:schemeClr val="tx1">
                      <a:lumMod val="75000"/>
                      <a:lumOff val="25000"/>
                    </a:schemeClr>
                  </a:solidFill>
                  <a:latin typeface="Arial" panose="020B0604020202020204" pitchFamily="34" charset="0"/>
                  <a:cs typeface="Arial" panose="020B0604020202020204" pitchFamily="34" charset="0"/>
                </a:rPr>
                <a:t>Purely </a:t>
              </a:r>
              <a:br>
                <a:rPr lang="en-US" sz="600" b="1">
                  <a:solidFill>
                    <a:schemeClr val="tx1">
                      <a:lumMod val="75000"/>
                      <a:lumOff val="25000"/>
                    </a:schemeClr>
                  </a:solidFill>
                  <a:latin typeface="Arial" panose="020B0604020202020204" pitchFamily="34" charset="0"/>
                  <a:cs typeface="Arial" panose="020B0604020202020204" pitchFamily="34" charset="0"/>
                </a:rPr>
              </a:br>
              <a:r>
                <a:rPr lang="en-US" sz="600" b="1">
                  <a:solidFill>
                    <a:schemeClr val="tx1">
                      <a:lumMod val="75000"/>
                      <a:lumOff val="25000"/>
                    </a:schemeClr>
                  </a:solidFill>
                  <a:latin typeface="Arial" panose="020B0604020202020204" pitchFamily="34" charset="0"/>
                  <a:cs typeface="Arial" panose="020B0604020202020204" pitchFamily="34" charset="0"/>
                </a:rPr>
                <a:t>Control</a:t>
              </a:r>
              <a:endParaRPr lang="en-AU" sz="600" b="1">
                <a:solidFill>
                  <a:schemeClr val="tx1">
                    <a:lumMod val="75000"/>
                    <a:lumOff val="25000"/>
                  </a:schemeClr>
                </a:solidFill>
                <a:latin typeface="Arial" panose="020B0604020202020204" pitchFamily="34" charset="0"/>
                <a:cs typeface="Arial" panose="020B0604020202020204" pitchFamily="34" charset="0"/>
              </a:endParaRPr>
            </a:p>
          </p:txBody>
        </p:sp>
        <p:pic>
          <p:nvPicPr>
            <p:cNvPr id="28" name="Graphic 27" descr="Speedometer Low with solid fill">
              <a:extLst>
                <a:ext uri="{FF2B5EF4-FFF2-40B4-BE49-F238E27FC236}">
                  <a16:creationId xmlns:a16="http://schemas.microsoft.com/office/drawing/2014/main" id="{B5FFCC79-5BBB-3377-42DF-F31B25D8F6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6352" y="917497"/>
              <a:ext cx="912180" cy="912180"/>
            </a:xfrm>
            <a:prstGeom prst="rect">
              <a:avLst/>
            </a:prstGeom>
          </p:spPr>
        </p:pic>
      </p:grpSp>
      <p:sp>
        <p:nvSpPr>
          <p:cNvPr id="8" name="Slide Number Placeholder 7">
            <a:extLst>
              <a:ext uri="{FF2B5EF4-FFF2-40B4-BE49-F238E27FC236}">
                <a16:creationId xmlns:a16="http://schemas.microsoft.com/office/drawing/2014/main" id="{D625E12F-E9B7-538A-60B7-A208FB0A68F8}"/>
              </a:ext>
            </a:extLst>
          </p:cNvPr>
          <p:cNvSpPr>
            <a:spLocks noGrp="1"/>
          </p:cNvSpPr>
          <p:nvPr>
            <p:ph type="sldNum" sz="quarter" idx="11"/>
          </p:nvPr>
        </p:nvSpPr>
        <p:spPr/>
        <p:txBody>
          <a:bodyPr/>
          <a:lstStyle/>
          <a:p>
            <a:fld id="{F82478CC-1281-414B-9E8B-FC26D6B2B83D}" type="slidenum">
              <a:rPr lang="en-AU" smtClean="0"/>
              <a:pPr/>
              <a:t>9</a:t>
            </a:fld>
            <a:endParaRPr lang="en-AU"/>
          </a:p>
        </p:txBody>
      </p:sp>
      <p:pic>
        <p:nvPicPr>
          <p:cNvPr id="9" name="Graphic 8" descr="Circles with lines with solid fill">
            <a:extLst>
              <a:ext uri="{FF2B5EF4-FFF2-40B4-BE49-F238E27FC236}">
                <a16:creationId xmlns:a16="http://schemas.microsoft.com/office/drawing/2014/main" id="{185D9022-0EBD-EEA5-9DF9-69BC0EE715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6028" y="1897270"/>
            <a:ext cx="253100" cy="253098"/>
          </a:xfrm>
          <a:prstGeom prst="rect">
            <a:avLst/>
          </a:prstGeom>
        </p:spPr>
      </p:pic>
      <p:pic>
        <p:nvPicPr>
          <p:cNvPr id="10" name="Graphic 9" descr="Completed with solid fill">
            <a:extLst>
              <a:ext uri="{FF2B5EF4-FFF2-40B4-BE49-F238E27FC236}">
                <a16:creationId xmlns:a16="http://schemas.microsoft.com/office/drawing/2014/main" id="{0CE94593-28AE-3786-0691-C1EB66F1EF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07903" y="1873803"/>
            <a:ext cx="315327" cy="315327"/>
          </a:xfrm>
          <a:prstGeom prst="rect">
            <a:avLst/>
          </a:prstGeom>
        </p:spPr>
      </p:pic>
    </p:spTree>
    <p:extLst>
      <p:ext uri="{BB962C8B-B14F-4D97-AF65-F5344CB8AC3E}">
        <p14:creationId xmlns:p14="http://schemas.microsoft.com/office/powerpoint/2010/main" val="2547437516"/>
      </p:ext>
    </p:extLst>
  </p:cSld>
  <p:clrMapOvr>
    <a:masterClrMapping/>
  </p:clrMapOvr>
  <p:transition spd="med"/>
</p:sld>
</file>

<file path=ppt/theme/theme1.xml><?xml version="1.0" encoding="utf-8"?>
<a:theme xmlns:a="http://schemas.openxmlformats.org/drawingml/2006/main" name="Master WB Template">
  <a:themeElements>
    <a:clrScheme name="_WB New colours">
      <a:dk1>
        <a:sysClr val="windowText" lastClr="000000"/>
      </a:dk1>
      <a:lt1>
        <a:srgbClr val="FFFFFF"/>
      </a:lt1>
      <a:dk2>
        <a:srgbClr val="555860"/>
      </a:dk2>
      <a:lt2>
        <a:srgbClr val="0067B1"/>
      </a:lt2>
      <a:accent1>
        <a:srgbClr val="0067B1"/>
      </a:accent1>
      <a:accent2>
        <a:srgbClr val="FFB941"/>
      </a:accent2>
      <a:accent3>
        <a:srgbClr val="464A52"/>
      </a:accent3>
      <a:accent4>
        <a:srgbClr val="4B98DB"/>
      </a:accent4>
      <a:accent5>
        <a:srgbClr val="00C8AA"/>
      </a:accent5>
      <a:accent6>
        <a:srgbClr val="FF7832"/>
      </a:accent6>
      <a:hlink>
        <a:srgbClr val="555860"/>
      </a:hlink>
      <a:folHlink>
        <a:srgbClr val="555860"/>
      </a:folHlink>
    </a:clrScheme>
    <a:fontScheme nam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ormAutofit/>
      </a:bodyPr>
      <a:lstStyle>
        <a:defPPr algn="l">
          <a:defRPr dirty="0" err="1"/>
        </a:defPPr>
      </a:lstStyle>
    </a:txDef>
  </a:objectDefaults>
  <a:extraClrSchemeLst/>
  <a:custClrLst>
    <a:custClr name="WB Blue">
      <a:srgbClr val="0067B1"/>
    </a:custClr>
    <a:custClr name="WB Gold">
      <a:srgbClr val="FFB941"/>
    </a:custClr>
    <a:custClr name="WB Grey">
      <a:srgbClr val="464A52"/>
    </a:custClr>
    <a:custClr name="WB Light Blue">
      <a:srgbClr val="4B98DB"/>
    </a:custClr>
    <a:custClr name="WB Teal">
      <a:srgbClr val="00C8AA"/>
    </a:custClr>
    <a:custClr name="WB Orange">
      <a:srgbClr val="FF7832"/>
    </a:custClr>
    <a:custClr name="WB Light Grey">
      <a:srgbClr val="F6F7F8"/>
    </a:custClr>
    <a:custClr name="White">
      <a:srgbClr val="FFFFFF"/>
    </a:custClr>
    <a:custClr name="White">
      <a:srgbClr val="FFFFFF"/>
    </a:custClr>
    <a:custClr name="White">
      <a:srgbClr val="FFFFFF"/>
    </a:custClr>
    <a:custClr name="WB Blue Tint">
      <a:srgbClr val="80B3D8"/>
    </a:custClr>
    <a:custClr name="WB Gold Tint">
      <a:srgbClr val="FFDCA0"/>
    </a:custClr>
    <a:custClr name="WB Grey Tint">
      <a:srgbClr val="A3A4A9"/>
    </a:custClr>
    <a:custClr name="WB Light Blue Tint">
      <a:srgbClr val="A5CCED"/>
    </a:custClr>
    <a:custClr name="WB Teal Tint">
      <a:srgbClr val="80E3D4"/>
    </a:custClr>
    <a:custClr name="WB Orange Tint">
      <a:srgbClr val="FFBC99"/>
    </a:custClr>
  </a:custClrLst>
  <a:extLst>
    <a:ext uri="{05A4C25C-085E-4340-85A3-A5531E510DB2}">
      <thm15:themeFamily xmlns:thm15="http://schemas.microsoft.com/office/thememl/2012/main" name="Presentation12" id="{E96AB9EE-5016-426D-85BB-BFD0E470DA7F}" vid="{83C1AF7A-6CB0-4E10-87C1-6EF7795FFB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01d08a71de7407281344df233e565dc xmlns="de256548-fef2-4cd0-a200-7f0bb98f072d">
      <Terms xmlns="http://schemas.microsoft.com/office/infopath/2007/PartnerControls"/>
    </a01d08a71de7407281344df233e565dc>
    <TaxCatchAll xmlns="de256548-fef2-4cd0-a200-7f0bb98f072d">
      <Value>2</Value>
    </TaxCatchAll>
    <d58c4c8b4a174977b06ebefb2bea4f96 xmlns="de256548-fef2-4cd0-a200-7f0bb98f072d">
      <Terms xmlns="http://schemas.microsoft.com/office/infopath/2007/PartnerControls"/>
    </d58c4c8b4a174977b06ebefb2bea4f96>
    <SharedWithUsers xmlns="445d2f22-7bce-4059-9493-8f13f2bf262a">
      <UserInfo>
        <DisplayName>Bonita Swanepoel</DisplayName>
        <AccountId>22</AccountId>
        <AccountType/>
      </UserInfo>
      <UserInfo>
        <DisplayName>Darren Wright</DisplayName>
        <AccountId>72</AccountId>
        <AccountType/>
      </UserInfo>
      <UserInfo>
        <DisplayName>Richard Dey</DisplayName>
        <AccountId>39</AccountId>
        <AccountType/>
      </UserInfo>
    </SharedWithUsers>
    <lcf76f155ced4ddcb4097134ff3c332f xmlns="b83e7c79-d07d-4a93-afcc-74e4c8b9ec12">
      <Terms xmlns="http://schemas.microsoft.com/office/infopath/2007/PartnerControls"/>
    </lcf76f155ced4ddcb4097134ff3c332f>
    <FlowStatusReference xmlns="b83e7c79-d07d-4a93-afcc-74e4c8b9ec1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D0448974131442AF8875401503334A" ma:contentTypeVersion="19" ma:contentTypeDescription="Create a new document." ma:contentTypeScope="" ma:versionID="8df822ee9115e80b4b1d44b756c2ce73">
  <xsd:schema xmlns:xsd="http://www.w3.org/2001/XMLSchema" xmlns:xs="http://www.w3.org/2001/XMLSchema" xmlns:p="http://schemas.microsoft.com/office/2006/metadata/properties" xmlns:ns2="de256548-fef2-4cd0-a200-7f0bb98f072d" xmlns:ns3="b83e7c79-d07d-4a93-afcc-74e4c8b9ec12" xmlns:ns4="445d2f22-7bce-4059-9493-8f13f2bf262a" targetNamespace="http://schemas.microsoft.com/office/2006/metadata/properties" ma:root="true" ma:fieldsID="feae1043c0733eb88471a037562b86f6" ns2:_="" ns3:_="" ns4:_="">
    <xsd:import namespace="de256548-fef2-4cd0-a200-7f0bb98f072d"/>
    <xsd:import namespace="b83e7c79-d07d-4a93-afcc-74e4c8b9ec12"/>
    <xsd:import namespace="445d2f22-7bce-4059-9493-8f13f2bf262a"/>
    <xsd:element name="properties">
      <xsd:complexType>
        <xsd:sequence>
          <xsd:element name="documentManagement">
            <xsd:complexType>
              <xsd:all>
                <xsd:element ref="ns2:a01d08a71de7407281344df233e565dc" minOccurs="0"/>
                <xsd:element ref="ns2:TaxCatchAll" minOccurs="0"/>
                <xsd:element ref="ns2:TaxCatchAllLabel" minOccurs="0"/>
                <xsd:element ref="ns2:d58c4c8b4a174977b06ebefb2bea4f96" minOccurs="0"/>
                <xsd:element ref="ns3:FlowStatusReference"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MediaServiceDateTaken"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256548-fef2-4cd0-a200-7f0bb98f072d" elementFormDefault="qualified">
    <xsd:import namespace="http://schemas.microsoft.com/office/2006/documentManagement/types"/>
    <xsd:import namespace="http://schemas.microsoft.com/office/infopath/2007/PartnerControls"/>
    <xsd:element name="a01d08a71de7407281344df233e565dc" ma:index="8" nillable="true" ma:taxonomy="true" ma:internalName="a01d08a71de7407281344df233e565dc" ma:taxonomyFieldName="Document_x0020_Type" ma:displayName="Document Type" ma:default="" ma:fieldId="{a01d08a7-1de7-4072-8134-4df233e565dc}" ma:sspId="2725cf34-528e-453d-a0df-b98513977412" ma:termSetId="59875859-fe05-45ce-9f51-1e3b64cff0ce"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646e5fd-329d-4c84-aa60-cd38745e1467}" ma:internalName="TaxCatchAll" ma:showField="CatchAllData" ma:web="445d2f22-7bce-4059-9493-8f13f2bf262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646e5fd-329d-4c84-aa60-cd38745e1467}" ma:internalName="TaxCatchAllLabel" ma:readOnly="true" ma:showField="CatchAllDataLabel" ma:web="445d2f22-7bce-4059-9493-8f13f2bf262a">
      <xsd:complexType>
        <xsd:complexContent>
          <xsd:extension base="dms:MultiChoiceLookup">
            <xsd:sequence>
              <xsd:element name="Value" type="dms:Lookup" maxOccurs="unbounded" minOccurs="0" nillable="true"/>
            </xsd:sequence>
          </xsd:extension>
        </xsd:complexContent>
      </xsd:complexType>
    </xsd:element>
    <xsd:element name="d58c4c8b4a174977b06ebefb2bea4f96" ma:index="12" nillable="true" ma:taxonomy="true" ma:internalName="d58c4c8b4a174977b06ebefb2bea4f96" ma:taxonomyFieldName="Topic" ma:displayName="Topic" ma:indexed="true" ma:default="" ma:fieldId="{d58c4c8b-4a17-4977-b06e-befb2bea4f96}" ma:sspId="2725cf34-528e-453d-a0df-b98513977412" ma:termSetId="bed6a12f-e3df-41f1-95f0-b8a812b76fbf" ma:anchorId="18d968b2-4f2b-4035-bb37-0a2d361f2618"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83e7c79-d07d-4a93-afcc-74e4c8b9ec12" elementFormDefault="qualified">
    <xsd:import namespace="http://schemas.microsoft.com/office/2006/documentManagement/types"/>
    <xsd:import namespace="http://schemas.microsoft.com/office/infopath/2007/PartnerControls"/>
    <xsd:element name="FlowStatusReference" ma:index="14" nillable="true" ma:displayName="FlowStatusReference" ma:format="Dropdown" ma:internalName="FlowStatusReference">
      <xsd:simpleType>
        <xsd:restriction base="dms:Text">
          <xsd:maxLength value="255"/>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5" nillable="true" ma:displayName="MediaServiceDateTaken" ma:hidden="true" ma:indexed="true" ma:internalName="MediaServiceDateTaken" ma:readOnly="true">
      <xsd:simpleType>
        <xsd:restriction base="dms:Text"/>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2725cf34-528e-453d-a0df-b9851397741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5d2f22-7bce-4059-9493-8f13f2bf262a"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2725cf34-528e-453d-a0df-b98513977412" ContentTypeId="0x0101" PreviousValue="false" LastSyncTimeStamp="2021-08-24T00:09:17.377Z"/>
</file>

<file path=customXml/itemProps1.xml><?xml version="1.0" encoding="utf-8"?>
<ds:datastoreItem xmlns:ds="http://schemas.openxmlformats.org/officeDocument/2006/customXml" ds:itemID="{F1DCB9DB-201C-4CE1-92E7-A4F5DC73F569}">
  <ds:schemaRefs>
    <ds:schemaRef ds:uri="http://schemas.microsoft.com/sharepoint/v3/contenttype/forms"/>
  </ds:schemaRefs>
</ds:datastoreItem>
</file>

<file path=customXml/itemProps2.xml><?xml version="1.0" encoding="utf-8"?>
<ds:datastoreItem xmlns:ds="http://schemas.openxmlformats.org/officeDocument/2006/customXml" ds:itemID="{1522D4A5-DA11-4E21-8EA5-BB49EC225DDC}">
  <ds:schemaRefs>
    <ds:schemaRef ds:uri="445d2f22-7bce-4059-9493-8f13f2bf262a"/>
    <ds:schemaRef ds:uri="b83e7c79-d07d-4a93-afcc-74e4c8b9ec12"/>
    <ds:schemaRef ds:uri="c1d8d3b1-63a4-4a62-b980-14137b592b7d"/>
    <ds:schemaRef ds:uri="de256548-fef2-4cd0-a200-7f0bb98f07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71AFFBF-40F3-41B1-97A3-16156F63125D}">
  <ds:schemaRefs>
    <ds:schemaRef ds:uri="445d2f22-7bce-4059-9493-8f13f2bf262a"/>
    <ds:schemaRef ds:uri="b83e7c79-d07d-4a93-afcc-74e4c8b9ec12"/>
    <ds:schemaRef ds:uri="de256548-fef2-4cd0-a200-7f0bb98f07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9E413553-F01F-4D7E-87DE-CDDB374C9ECD}">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Closing Report template - disclaimer (1)</Template>
  <TotalTime>83</TotalTime>
  <Words>3209</Words>
  <Application>Microsoft Office PowerPoint</Application>
  <PresentationFormat>On-screen Show (16:9)</PresentationFormat>
  <Paragraphs>334</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Calibri,Sans-Serif</vt:lpstr>
      <vt:lpstr>Courier New</vt:lpstr>
      <vt:lpstr>HelveticaNeueLT Std</vt:lpstr>
      <vt:lpstr>Wingdings</vt:lpstr>
      <vt:lpstr>Master WB Template</vt:lpstr>
      <vt:lpstr>Blind and Low Vision Education Network NZ</vt:lpstr>
      <vt:lpstr>Table of contents</vt:lpstr>
      <vt:lpstr>Audit summary </vt:lpstr>
      <vt:lpstr>Audit focus areas</vt:lpstr>
      <vt:lpstr>Focus areas </vt:lpstr>
      <vt:lpstr>Focus areas </vt:lpstr>
      <vt:lpstr>Focus areas </vt:lpstr>
      <vt:lpstr>Focus areas</vt:lpstr>
      <vt:lpstr>Other focus areas</vt:lpstr>
      <vt:lpstr>Summary of adjusted and unadjusted audit differences</vt:lpstr>
      <vt:lpstr>Areas of improvement </vt:lpstr>
      <vt:lpstr>Areas of improvement </vt:lpstr>
      <vt:lpstr>Communication of other matters </vt:lpstr>
      <vt:lpstr>Communication of other matters </vt:lpstr>
      <vt:lpstr>Helpful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Closing Report</dc:title>
  <dc:creator>Sharon Burkett</dc:creator>
  <cp:lastModifiedBy>Bridget Lamphee</cp:lastModifiedBy>
  <cp:revision>10</cp:revision>
  <dcterms:created xsi:type="dcterms:W3CDTF">2023-03-12T21:19:33Z</dcterms:created>
  <dcterms:modified xsi:type="dcterms:W3CDTF">2024-06-03T20:08:44Z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2021-05-25T00:00:00Z</vt:filetime>
  </property>
  <property fmtid="{D5CDD505-2E9C-101B-9397-08002B2CF9AE}" pid="3" name="Creator">
    <vt:lpwstr>Adobe InDesign 16.2 (Macintosh)</vt:lpwstr>
  </property>
  <property fmtid="{D5CDD505-2E9C-101B-9397-08002B2CF9AE}" pid="4" name="LastSaved">
    <vt:filetime>2021-06-03T00:00:00Z</vt:filetime>
  </property>
  <property fmtid="{D5CDD505-2E9C-101B-9397-08002B2CF9AE}" pid="5" name="ContentTypeId">
    <vt:lpwstr>0x010100C0D0448974131442AF8875401503334A</vt:lpwstr>
  </property>
  <property fmtid="{D5CDD505-2E9C-101B-9397-08002B2CF9AE}" pid="6" name="MediaServiceImageTags">
    <vt:lpwstr/>
  </property>
  <property fmtid="{D5CDD505-2E9C-101B-9397-08002B2CF9AE}" pid="7" name="Document_x0020_Type">
    <vt:lpwstr/>
  </property>
  <property fmtid="{D5CDD505-2E9C-101B-9397-08002B2CF9AE}" pid="8" name="Topic">
    <vt:lpwstr/>
  </property>
  <property fmtid="{D5CDD505-2E9C-101B-9397-08002B2CF9AE}" pid="9" name="Document Type">
    <vt:lpwstr/>
  </property>
  <property fmtid="{D5CDD505-2E9C-101B-9397-08002B2CF9AE}" pid="10" name="i43fe1c091b846519b85473e2aba112d">
    <vt:lpwstr>Prospect|3a8ebba2-91dd-4145-acc3-b55f17a9ca3e</vt:lpwstr>
  </property>
  <property fmtid="{D5CDD505-2E9C-101B-9397-08002B2CF9AE}" pid="11" name="Client Status">
    <vt:lpwstr>2;#Prospect|3a8ebba2-91dd-4145-acc3-b55f17a9ca3e</vt:lpwstr>
  </property>
</Properties>
</file>